
<file path=[Content_Types].xml><?xml version="1.0" encoding="utf-8"?>
<Types xmlns="http://schemas.openxmlformats.org/package/2006/content-types">
  <Default ContentType="image/png" Extension="png"/>
  <Default ContentType="image/jpeg" Extension="jpeg"/>
  <Default ContentType="audio/unknown" Extension="m4a"/>
  <Default ContentType="image/x-emf" Extension="emf"/>
  <Default ContentType="image/x-wmf" Extension="wmf"/>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tags+xml" PartName="/ppt/tags/tag1.xml"/>
  <Override ContentType="application/vnd.openxmlformats-officedocument.drawingml.diagramData+xml" PartName="/ppt/diagrams/data2.xml"/>
  <Override ContentType="application/vnd.openxmlformats-officedocument.drawingml.diagramLayout+xml" PartName="/ppt/diagrams/layout2.xml"/>
  <Override ContentType="application/vnd.openxmlformats-officedocument.drawingml.diagramStyle+xml" PartName="/ppt/diagrams/quickStyle2.xml"/>
  <Override ContentType="application/vnd.openxmlformats-officedocument.drawingml.diagramColors+xml" PartName="/ppt/diagrams/colors2.xml"/>
  <Override ContentType="application/vnd.ms-office.drawingml.diagramDrawing+xml" PartName="/ppt/diagrams/drawing2.xml"/>
  <Override ContentType="application/vnd.openxmlformats-officedocument.presentationml.tags+xml" PartName="/ppt/tags/tag2.xml"/>
  <Override ContentType="application/vnd.openxmlformats-officedocument.drawingml.diagramData+xml" PartName="/ppt/diagrams/data3.xml"/>
  <Override ContentType="application/vnd.openxmlformats-officedocument.drawingml.diagramLayout+xml" PartName="/ppt/diagrams/layout3.xml"/>
  <Override ContentType="application/vnd.openxmlformats-officedocument.drawingml.diagramStyle+xml" PartName="/ppt/diagrams/quickStyle3.xml"/>
  <Override ContentType="application/vnd.openxmlformats-officedocument.drawingml.diagramColors+xml" PartName="/ppt/diagrams/colors3.xml"/>
  <Override ContentType="application/vnd.ms-office.drawingml.diagramDrawing+xml" PartName="/ppt/diagrams/drawing3.xml"/>
  <Override ContentType="application/vnd.openxmlformats-officedocument.presentationml.tags+xml" PartName="/ppt/tags/tag3.xml"/>
  <Override ContentType="application/vnd.openxmlformats-officedocument.drawingml.diagramData+xml" PartName="/ppt/diagrams/data4.xml"/>
  <Override ContentType="application/vnd.openxmlformats-officedocument.drawingml.diagramLayout+xml" PartName="/ppt/diagrams/layout4.xml"/>
  <Override ContentType="application/vnd.openxmlformats-officedocument.drawingml.diagramStyle+xml" PartName="/ppt/diagrams/quickStyle4.xml"/>
  <Override ContentType="application/vnd.openxmlformats-officedocument.drawingml.diagramColors+xml" PartName="/ppt/diagrams/colors4.xml"/>
  <Override ContentType="application/vnd.ms-office.drawingml.diagramDrawing+xml" PartName="/ppt/diagrams/drawing4.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drawingml.diagramData+xml" PartName="/ppt/diagrams/data5.xml"/>
  <Override ContentType="application/vnd.openxmlformats-officedocument.drawingml.diagramLayout+xml" PartName="/ppt/diagrams/layout5.xml"/>
  <Override ContentType="application/vnd.openxmlformats-officedocument.drawingml.diagramStyle+xml" PartName="/ppt/diagrams/quickStyle5.xml"/>
  <Override ContentType="application/vnd.openxmlformats-officedocument.drawingml.diagramColors+xml" PartName="/ppt/diagrams/colors5.xml"/>
  <Override ContentType="application/vnd.ms-office.drawingml.diagramDrawing+xml" PartName="/ppt/diagrams/drawin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notesSlide+xml" PartName="/ppt/notesSlides/notesSlide2.xml"/>
  <Override ContentType="application/vnd.openxmlformats-officedocument.drawingml.diagramData+xml" PartName="/ppt/diagrams/data6.xml"/>
  <Override ContentType="application/vnd.openxmlformats-officedocument.drawingml.diagramLayout+xml" PartName="/ppt/diagrams/layout6.xml"/>
  <Override ContentType="application/vnd.openxmlformats-officedocument.drawingml.diagramStyle+xml" PartName="/ppt/diagrams/quickStyle6.xml"/>
  <Override ContentType="application/vnd.openxmlformats-officedocument.drawingml.diagramColors+xml" PartName="/ppt/diagrams/colors6.xml"/>
  <Override ContentType="application/vnd.ms-office.drawingml.diagramDrawing+xml" PartName="/ppt/diagrams/drawing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4" r:id="rId1"/>
  </p:sldMasterIdLst>
  <p:notesMasterIdLst>
    <p:notesMasterId r:id="rId53"/>
  </p:notesMasterIdLst>
  <p:handoutMasterIdLst>
    <p:handoutMasterId r:id="rId54"/>
  </p:handoutMasterIdLst>
  <p:sldIdLst>
    <p:sldId id="310" r:id="rId2"/>
    <p:sldId id="539" r:id="rId3"/>
    <p:sldId id="525" r:id="rId4"/>
    <p:sldId id="509" r:id="rId5"/>
    <p:sldId id="454" r:id="rId6"/>
    <p:sldId id="449" r:id="rId7"/>
    <p:sldId id="455" r:id="rId8"/>
    <p:sldId id="452" r:id="rId9"/>
    <p:sldId id="456" r:id="rId10"/>
    <p:sldId id="453" r:id="rId11"/>
    <p:sldId id="426" r:id="rId12"/>
    <p:sldId id="427" r:id="rId13"/>
    <p:sldId id="442" r:id="rId14"/>
    <p:sldId id="436" r:id="rId15"/>
    <p:sldId id="433" r:id="rId16"/>
    <p:sldId id="457" r:id="rId17"/>
    <p:sldId id="448" r:id="rId18"/>
    <p:sldId id="408" r:id="rId19"/>
    <p:sldId id="409" r:id="rId20"/>
    <p:sldId id="526" r:id="rId21"/>
    <p:sldId id="532" r:id="rId22"/>
    <p:sldId id="540" r:id="rId23"/>
    <p:sldId id="531" r:id="rId24"/>
    <p:sldId id="534" r:id="rId25"/>
    <p:sldId id="458" r:id="rId26"/>
    <p:sldId id="460" r:id="rId27"/>
    <p:sldId id="459" r:id="rId28"/>
    <p:sldId id="464" r:id="rId29"/>
    <p:sldId id="461" r:id="rId30"/>
    <p:sldId id="463" r:id="rId31"/>
    <p:sldId id="466" r:id="rId32"/>
    <p:sldId id="462" r:id="rId33"/>
    <p:sldId id="465" r:id="rId34"/>
    <p:sldId id="469" r:id="rId35"/>
    <p:sldId id="471" r:id="rId36"/>
    <p:sldId id="527" r:id="rId37"/>
    <p:sldId id="472" r:id="rId38"/>
    <p:sldId id="473" r:id="rId39"/>
    <p:sldId id="511" r:id="rId40"/>
    <p:sldId id="474" r:id="rId41"/>
    <p:sldId id="475" r:id="rId42"/>
    <p:sldId id="476" r:id="rId43"/>
    <p:sldId id="537" r:id="rId44"/>
    <p:sldId id="538" r:id="rId45"/>
    <p:sldId id="491" r:id="rId46"/>
    <p:sldId id="492" r:id="rId47"/>
    <p:sldId id="493" r:id="rId48"/>
    <p:sldId id="494" r:id="rId49"/>
    <p:sldId id="495" r:id="rId50"/>
    <p:sldId id="513" r:id="rId51"/>
    <p:sldId id="512" r:id="rId52"/>
  </p:sldIdLst>
  <p:sldSz cx="9144000" cy="6858000" type="screen4x3"/>
  <p:notesSz cx="9296400" cy="7010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ers, James" initials="WJ" lastIdx="3" clrIdx="0">
    <p:extLst/>
  </p:cmAuthor>
  <p:cmAuthor id="2" name="LaGiglia, Michael" initials="LM"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3"/>
    <a:srgbClr val="6BA42C"/>
    <a:srgbClr val="DEA900"/>
    <a:srgbClr val="DA0000"/>
    <a:srgbClr val="D6AD00"/>
    <a:srgbClr val="000000"/>
    <a:srgbClr val="052B7B"/>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7" autoAdjust="0"/>
    <p:restoredTop sz="95775" autoAdjust="0"/>
  </p:normalViewPr>
  <p:slideViewPr>
    <p:cSldViewPr>
      <p:cViewPr>
        <p:scale>
          <a:sx n="89" d="100"/>
          <a:sy n="89" d="100"/>
        </p:scale>
        <p:origin x="-547" y="-19"/>
      </p:cViewPr>
      <p:guideLst>
        <p:guide orient="horz" pos="2160"/>
        <p:guide pos="2880"/>
      </p:guideLst>
    </p:cSldViewPr>
  </p:slideViewPr>
  <p:notesTextViewPr>
    <p:cViewPr>
      <p:scale>
        <a:sx n="3" d="2"/>
        <a:sy n="3" d="2"/>
      </p:scale>
      <p:origin x="0" y="0"/>
    </p:cViewPr>
  </p:notesTextViewPr>
  <p:sorterViewPr>
    <p:cViewPr>
      <p:scale>
        <a:sx n="110" d="100"/>
        <a:sy n="110" d="100"/>
      </p:scale>
      <p:origin x="0" y="0"/>
    </p:cViewPr>
  </p:sorterViewPr>
  <p:notesViewPr>
    <p:cSldViewPr>
      <p:cViewPr varScale="1">
        <p:scale>
          <a:sx n="100" d="100"/>
          <a:sy n="100" d="100"/>
        </p:scale>
        <p:origin x="-2580" y="-10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54535-5549-4C0C-832A-7AC9B913CBA6}" type="doc">
      <dgm:prSet loTypeId="urn:microsoft.com/office/officeart/2005/8/layout/pyramid2" loCatId="list" qsTypeId="urn:microsoft.com/office/officeart/2005/8/quickstyle/simple1" qsCatId="simple" csTypeId="urn:microsoft.com/office/officeart/2005/8/colors/accent1_2" csCatId="accent1" phldr="0"/>
      <dgm:spPr/>
    </dgm:pt>
    <dgm:pt modelId="{E59EE839-93B6-4121-8157-A007E425DCA1}" type="pres">
      <dgm:prSet presAssocID="{68054535-5549-4C0C-832A-7AC9B913CBA6}" presName="compositeShape" presStyleCnt="0">
        <dgm:presLayoutVars>
          <dgm:dir/>
          <dgm:resizeHandles/>
        </dgm:presLayoutVars>
      </dgm:prSet>
      <dgm:spPr/>
    </dgm:pt>
  </dgm:ptLst>
  <dgm:cxnLst>
    <dgm:cxn modelId="{B299F6A5-363A-4B5C-A26E-33E70AE52057}" type="presOf" srcId="{68054535-5549-4C0C-832A-7AC9B913CBA6}" destId="{E59EE839-93B6-4121-8157-A007E425DCA1}" srcOrd="0"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2FCDDA-1DDD-4B2C-8C17-4E09F9A4E1F3}" type="doc">
      <dgm:prSet loTypeId="urn:microsoft.com/office/officeart/2005/8/layout/process4" loCatId="process" qsTypeId="urn:microsoft.com/office/officeart/2005/8/quickstyle/simple1" qsCatId="simple" csTypeId="urn:microsoft.com/office/officeart/2005/8/colors/colorful1" csCatId="colorful" phldr="1"/>
      <dgm:spPr/>
    </dgm:pt>
    <dgm:pt modelId="{EDD2F4D7-956D-4B75-933D-ECB5159E19DF}">
      <dgm:prSet phldrT="[Text]" custT="1"/>
      <dgm:spPr/>
      <dgm:t>
        <a:bodyPr/>
        <a:lstStyle/>
        <a:p>
          <a:r>
            <a:rPr lang="en-US" sz="2400" dirty="0"/>
            <a:t>Competency (Qualification) Levels</a:t>
          </a:r>
        </a:p>
      </dgm:t>
    </dgm:pt>
    <dgm:pt modelId="{96E0A816-54EB-4F74-8E1A-2F835C6D1962}" type="parTrans" cxnId="{8B31B88A-0401-4B79-A03B-0C0E25AF8E18}">
      <dgm:prSet/>
      <dgm:spPr/>
      <dgm:t>
        <a:bodyPr/>
        <a:lstStyle/>
        <a:p>
          <a:endParaRPr lang="en-US" sz="2400"/>
        </a:p>
      </dgm:t>
    </dgm:pt>
    <dgm:pt modelId="{0E7CA87D-1308-4BB6-909B-0AB393AE773E}" type="sibTrans" cxnId="{8B31B88A-0401-4B79-A03B-0C0E25AF8E18}">
      <dgm:prSet custT="1"/>
      <dgm:spPr/>
      <dgm:t>
        <a:bodyPr/>
        <a:lstStyle/>
        <a:p>
          <a:endParaRPr lang="en-US" sz="2400"/>
        </a:p>
      </dgm:t>
    </dgm:pt>
    <dgm:pt modelId="{A215B34B-2521-4664-B81D-3E7561A7018D}">
      <dgm:prSet phldrT="[Text]" custT="1"/>
      <dgm:spPr/>
      <dgm:t>
        <a:bodyPr/>
        <a:lstStyle/>
        <a:p>
          <a:r>
            <a:rPr lang="en-US" sz="2400" dirty="0"/>
            <a:t>Skills/Tasks Documentation</a:t>
          </a:r>
        </a:p>
      </dgm:t>
    </dgm:pt>
    <dgm:pt modelId="{30C5A6A5-2AFE-4041-B335-119D4E72D360}" type="parTrans" cxnId="{FE7C7668-B32B-4518-B36E-63CA6ABA8F3F}">
      <dgm:prSet/>
      <dgm:spPr/>
      <dgm:t>
        <a:bodyPr/>
        <a:lstStyle/>
        <a:p>
          <a:endParaRPr lang="en-US" sz="2400"/>
        </a:p>
      </dgm:t>
    </dgm:pt>
    <dgm:pt modelId="{E971993E-6860-49D3-A50C-207E52D2C720}" type="sibTrans" cxnId="{FE7C7668-B32B-4518-B36E-63CA6ABA8F3F}">
      <dgm:prSet custT="1"/>
      <dgm:spPr/>
      <dgm:t>
        <a:bodyPr/>
        <a:lstStyle/>
        <a:p>
          <a:endParaRPr lang="en-US" sz="2400"/>
        </a:p>
      </dgm:t>
    </dgm:pt>
    <dgm:pt modelId="{E0385712-4F12-482D-83EB-42BEE41F5C58}">
      <dgm:prSet phldrT="[Text]" custT="1"/>
      <dgm:spPr>
        <a:solidFill>
          <a:srgbClr val="007033"/>
        </a:solidFill>
      </dgm:spPr>
      <dgm:t>
        <a:bodyPr/>
        <a:lstStyle/>
        <a:p>
          <a:r>
            <a:rPr lang="en-US" sz="2400" dirty="0"/>
            <a:t>Training or Orientation</a:t>
          </a:r>
        </a:p>
      </dgm:t>
    </dgm:pt>
    <dgm:pt modelId="{82D72E69-D440-46FE-8B1F-65FFAFDB0C02}" type="parTrans" cxnId="{ACDD4D02-6D14-46F9-AD71-1FA2A5D5CF9B}">
      <dgm:prSet/>
      <dgm:spPr/>
      <dgm:t>
        <a:bodyPr/>
        <a:lstStyle/>
        <a:p>
          <a:endParaRPr lang="en-US" sz="2400"/>
        </a:p>
      </dgm:t>
    </dgm:pt>
    <dgm:pt modelId="{F617F42B-56F4-4563-86B9-0B446F25BC8C}" type="sibTrans" cxnId="{ACDD4D02-6D14-46F9-AD71-1FA2A5D5CF9B}">
      <dgm:prSet custT="1"/>
      <dgm:spPr/>
      <dgm:t>
        <a:bodyPr/>
        <a:lstStyle/>
        <a:p>
          <a:endParaRPr lang="en-US" sz="2400"/>
        </a:p>
      </dgm:t>
    </dgm:pt>
    <dgm:pt modelId="{3DBB9C1F-DB0F-4DCB-97AF-8E310D732C3A}">
      <dgm:prSet custT="1"/>
      <dgm:spPr/>
      <dgm:t>
        <a:bodyPr/>
        <a:lstStyle/>
        <a:p>
          <a:r>
            <a:rPr lang="en-US" sz="2400" dirty="0"/>
            <a:t>Testing</a:t>
          </a:r>
        </a:p>
      </dgm:t>
    </dgm:pt>
    <dgm:pt modelId="{7D50515B-65B8-49ED-8AAB-360848473700}" type="parTrans" cxnId="{9B59A82E-5E7F-4F6D-B659-2CE22211A1BF}">
      <dgm:prSet/>
      <dgm:spPr/>
      <dgm:t>
        <a:bodyPr/>
        <a:lstStyle/>
        <a:p>
          <a:endParaRPr lang="en-US" sz="2400"/>
        </a:p>
      </dgm:t>
    </dgm:pt>
    <dgm:pt modelId="{E82C9F79-FBB0-488E-A708-801D1AC07BDF}" type="sibTrans" cxnId="{9B59A82E-5E7F-4F6D-B659-2CE22211A1BF}">
      <dgm:prSet custT="1"/>
      <dgm:spPr/>
      <dgm:t>
        <a:bodyPr/>
        <a:lstStyle/>
        <a:p>
          <a:endParaRPr lang="en-US" sz="2400"/>
        </a:p>
      </dgm:t>
    </dgm:pt>
    <dgm:pt modelId="{9E98FA28-2E0A-43D0-9598-1BC614E0B94E}">
      <dgm:prSet custT="1"/>
      <dgm:spPr>
        <a:solidFill>
          <a:schemeClr val="accent6">
            <a:lumMod val="50000"/>
          </a:schemeClr>
        </a:solidFill>
      </dgm:spPr>
      <dgm:t>
        <a:bodyPr/>
        <a:lstStyle/>
        <a:p>
          <a:r>
            <a:rPr lang="en-US" sz="2400" dirty="0"/>
            <a:t>Evaluation and Certificates</a:t>
          </a:r>
        </a:p>
      </dgm:t>
    </dgm:pt>
    <dgm:pt modelId="{112CD893-7C4D-4E16-BF13-DA1CBA57C8B2}" type="parTrans" cxnId="{9F5A807A-F360-4EC1-B6FD-91379F730CC9}">
      <dgm:prSet/>
      <dgm:spPr/>
      <dgm:t>
        <a:bodyPr/>
        <a:lstStyle/>
        <a:p>
          <a:endParaRPr lang="en-US" sz="2400"/>
        </a:p>
      </dgm:t>
    </dgm:pt>
    <dgm:pt modelId="{7C4731EB-D58C-49B2-B191-FABF8F2A67C0}" type="sibTrans" cxnId="{9F5A807A-F360-4EC1-B6FD-91379F730CC9}">
      <dgm:prSet/>
      <dgm:spPr/>
      <dgm:t>
        <a:bodyPr/>
        <a:lstStyle/>
        <a:p>
          <a:endParaRPr lang="en-US" sz="2400"/>
        </a:p>
      </dgm:t>
    </dgm:pt>
    <dgm:pt modelId="{6B540F84-B724-44D7-9CDE-43E27D873A27}" type="pres">
      <dgm:prSet presAssocID="{D82FCDDA-1DDD-4B2C-8C17-4E09F9A4E1F3}" presName="Name0" presStyleCnt="0">
        <dgm:presLayoutVars>
          <dgm:dir/>
          <dgm:animLvl val="lvl"/>
          <dgm:resizeHandles val="exact"/>
        </dgm:presLayoutVars>
      </dgm:prSet>
      <dgm:spPr/>
    </dgm:pt>
    <dgm:pt modelId="{4E91F6F0-34EA-46A4-B241-530281EB937E}" type="pres">
      <dgm:prSet presAssocID="{9E98FA28-2E0A-43D0-9598-1BC614E0B94E}" presName="boxAndChildren" presStyleCnt="0"/>
      <dgm:spPr/>
    </dgm:pt>
    <dgm:pt modelId="{AA037AFA-797A-4088-ACA2-F38A42298EF6}" type="pres">
      <dgm:prSet presAssocID="{9E98FA28-2E0A-43D0-9598-1BC614E0B94E}" presName="parentTextBox" presStyleLbl="node1" presStyleIdx="0" presStyleCnt="5"/>
      <dgm:spPr/>
      <dgm:t>
        <a:bodyPr/>
        <a:lstStyle/>
        <a:p>
          <a:endParaRPr lang="en-US"/>
        </a:p>
      </dgm:t>
    </dgm:pt>
    <dgm:pt modelId="{5D5CD8AB-D94A-4EBA-AB77-2D5401694E3B}" type="pres">
      <dgm:prSet presAssocID="{E82C9F79-FBB0-488E-A708-801D1AC07BDF}" presName="sp" presStyleCnt="0"/>
      <dgm:spPr/>
    </dgm:pt>
    <dgm:pt modelId="{737FF95F-1EDF-4758-9889-CE0272ACE743}" type="pres">
      <dgm:prSet presAssocID="{3DBB9C1F-DB0F-4DCB-97AF-8E310D732C3A}" presName="arrowAndChildren" presStyleCnt="0"/>
      <dgm:spPr/>
    </dgm:pt>
    <dgm:pt modelId="{4D4D6438-163C-4FEC-9BB8-5F6A33E94E06}" type="pres">
      <dgm:prSet presAssocID="{3DBB9C1F-DB0F-4DCB-97AF-8E310D732C3A}" presName="parentTextArrow" presStyleLbl="node1" presStyleIdx="1" presStyleCnt="5"/>
      <dgm:spPr/>
      <dgm:t>
        <a:bodyPr/>
        <a:lstStyle/>
        <a:p>
          <a:endParaRPr lang="en-US"/>
        </a:p>
      </dgm:t>
    </dgm:pt>
    <dgm:pt modelId="{C1405019-29CC-4F72-9947-A364362794A1}" type="pres">
      <dgm:prSet presAssocID="{F617F42B-56F4-4563-86B9-0B446F25BC8C}" presName="sp" presStyleCnt="0"/>
      <dgm:spPr/>
    </dgm:pt>
    <dgm:pt modelId="{5CADE641-AE73-40B1-8D71-5B3E8F483491}" type="pres">
      <dgm:prSet presAssocID="{E0385712-4F12-482D-83EB-42BEE41F5C58}" presName="arrowAndChildren" presStyleCnt="0"/>
      <dgm:spPr/>
    </dgm:pt>
    <dgm:pt modelId="{6392A3F5-52AE-4C68-BE5E-AE5138EB65EE}" type="pres">
      <dgm:prSet presAssocID="{E0385712-4F12-482D-83EB-42BEE41F5C58}" presName="parentTextArrow" presStyleLbl="node1" presStyleIdx="2" presStyleCnt="5"/>
      <dgm:spPr/>
      <dgm:t>
        <a:bodyPr/>
        <a:lstStyle/>
        <a:p>
          <a:endParaRPr lang="en-US"/>
        </a:p>
      </dgm:t>
    </dgm:pt>
    <dgm:pt modelId="{C12D4B4B-915C-45E6-A19D-25216D2C05FB}" type="pres">
      <dgm:prSet presAssocID="{E971993E-6860-49D3-A50C-207E52D2C720}" presName="sp" presStyleCnt="0"/>
      <dgm:spPr/>
    </dgm:pt>
    <dgm:pt modelId="{FC016F7E-0C01-46B4-8FA1-52DC7764FFCA}" type="pres">
      <dgm:prSet presAssocID="{A215B34B-2521-4664-B81D-3E7561A7018D}" presName="arrowAndChildren" presStyleCnt="0"/>
      <dgm:spPr/>
    </dgm:pt>
    <dgm:pt modelId="{87DDD524-8AD7-40AA-BB31-44F74287EEAB}" type="pres">
      <dgm:prSet presAssocID="{A215B34B-2521-4664-B81D-3E7561A7018D}" presName="parentTextArrow" presStyleLbl="node1" presStyleIdx="3" presStyleCnt="5"/>
      <dgm:spPr/>
      <dgm:t>
        <a:bodyPr/>
        <a:lstStyle/>
        <a:p>
          <a:endParaRPr lang="en-US"/>
        </a:p>
      </dgm:t>
    </dgm:pt>
    <dgm:pt modelId="{A458EDD7-A6DA-44B1-B7BC-59057DC004F9}" type="pres">
      <dgm:prSet presAssocID="{0E7CA87D-1308-4BB6-909B-0AB393AE773E}" presName="sp" presStyleCnt="0"/>
      <dgm:spPr/>
    </dgm:pt>
    <dgm:pt modelId="{DF8ECA04-5D51-46D7-879E-829740F598C8}" type="pres">
      <dgm:prSet presAssocID="{EDD2F4D7-956D-4B75-933D-ECB5159E19DF}" presName="arrowAndChildren" presStyleCnt="0"/>
      <dgm:spPr/>
    </dgm:pt>
    <dgm:pt modelId="{0D80E078-0F4B-4776-A182-18D1AD12E0B9}" type="pres">
      <dgm:prSet presAssocID="{EDD2F4D7-956D-4B75-933D-ECB5159E19DF}" presName="parentTextArrow" presStyleLbl="node1" presStyleIdx="4" presStyleCnt="5" custLinFactNeighborY="-8512"/>
      <dgm:spPr/>
      <dgm:t>
        <a:bodyPr/>
        <a:lstStyle/>
        <a:p>
          <a:endParaRPr lang="en-US"/>
        </a:p>
      </dgm:t>
    </dgm:pt>
  </dgm:ptLst>
  <dgm:cxnLst>
    <dgm:cxn modelId="{100F9E7F-BC29-4ED1-B5AD-63874B6A9A23}" type="presOf" srcId="{E0385712-4F12-482D-83EB-42BEE41F5C58}" destId="{6392A3F5-52AE-4C68-BE5E-AE5138EB65EE}" srcOrd="0" destOrd="0" presId="urn:microsoft.com/office/officeart/2005/8/layout/process4"/>
    <dgm:cxn modelId="{ACDD4D02-6D14-46F9-AD71-1FA2A5D5CF9B}" srcId="{D82FCDDA-1DDD-4B2C-8C17-4E09F9A4E1F3}" destId="{E0385712-4F12-482D-83EB-42BEE41F5C58}" srcOrd="2" destOrd="0" parTransId="{82D72E69-D440-46FE-8B1F-65FFAFDB0C02}" sibTransId="{F617F42B-56F4-4563-86B9-0B446F25BC8C}"/>
    <dgm:cxn modelId="{353AD9F2-5C66-4770-9DA1-A9FCA42E001C}" type="presOf" srcId="{9E98FA28-2E0A-43D0-9598-1BC614E0B94E}" destId="{AA037AFA-797A-4088-ACA2-F38A42298EF6}" srcOrd="0" destOrd="0" presId="urn:microsoft.com/office/officeart/2005/8/layout/process4"/>
    <dgm:cxn modelId="{FE7C7668-B32B-4518-B36E-63CA6ABA8F3F}" srcId="{D82FCDDA-1DDD-4B2C-8C17-4E09F9A4E1F3}" destId="{A215B34B-2521-4664-B81D-3E7561A7018D}" srcOrd="1" destOrd="0" parTransId="{30C5A6A5-2AFE-4041-B335-119D4E72D360}" sibTransId="{E971993E-6860-49D3-A50C-207E52D2C720}"/>
    <dgm:cxn modelId="{8B31B88A-0401-4B79-A03B-0C0E25AF8E18}" srcId="{D82FCDDA-1DDD-4B2C-8C17-4E09F9A4E1F3}" destId="{EDD2F4D7-956D-4B75-933D-ECB5159E19DF}" srcOrd="0" destOrd="0" parTransId="{96E0A816-54EB-4F74-8E1A-2F835C6D1962}" sibTransId="{0E7CA87D-1308-4BB6-909B-0AB393AE773E}"/>
    <dgm:cxn modelId="{F3B062A4-A109-4F9E-A331-721D7228E371}" type="presOf" srcId="{3DBB9C1F-DB0F-4DCB-97AF-8E310D732C3A}" destId="{4D4D6438-163C-4FEC-9BB8-5F6A33E94E06}" srcOrd="0" destOrd="0" presId="urn:microsoft.com/office/officeart/2005/8/layout/process4"/>
    <dgm:cxn modelId="{C50A3D81-C7C9-45AB-AAA8-C3CE318C0D10}" type="presOf" srcId="{D82FCDDA-1DDD-4B2C-8C17-4E09F9A4E1F3}" destId="{6B540F84-B724-44D7-9CDE-43E27D873A27}" srcOrd="0" destOrd="0" presId="urn:microsoft.com/office/officeart/2005/8/layout/process4"/>
    <dgm:cxn modelId="{DCED2A41-A6F2-4344-9B28-28A493B2E3EA}" type="presOf" srcId="{EDD2F4D7-956D-4B75-933D-ECB5159E19DF}" destId="{0D80E078-0F4B-4776-A182-18D1AD12E0B9}" srcOrd="0" destOrd="0" presId="urn:microsoft.com/office/officeart/2005/8/layout/process4"/>
    <dgm:cxn modelId="{CECA634E-1BE4-43A9-8C25-20177B82C5DD}" type="presOf" srcId="{A215B34B-2521-4664-B81D-3E7561A7018D}" destId="{87DDD524-8AD7-40AA-BB31-44F74287EEAB}" srcOrd="0" destOrd="0" presId="urn:microsoft.com/office/officeart/2005/8/layout/process4"/>
    <dgm:cxn modelId="{9F5A807A-F360-4EC1-B6FD-91379F730CC9}" srcId="{D82FCDDA-1DDD-4B2C-8C17-4E09F9A4E1F3}" destId="{9E98FA28-2E0A-43D0-9598-1BC614E0B94E}" srcOrd="4" destOrd="0" parTransId="{112CD893-7C4D-4E16-BF13-DA1CBA57C8B2}" sibTransId="{7C4731EB-D58C-49B2-B191-FABF8F2A67C0}"/>
    <dgm:cxn modelId="{9B59A82E-5E7F-4F6D-B659-2CE22211A1BF}" srcId="{D82FCDDA-1DDD-4B2C-8C17-4E09F9A4E1F3}" destId="{3DBB9C1F-DB0F-4DCB-97AF-8E310D732C3A}" srcOrd="3" destOrd="0" parTransId="{7D50515B-65B8-49ED-8AAB-360848473700}" sibTransId="{E82C9F79-FBB0-488E-A708-801D1AC07BDF}"/>
    <dgm:cxn modelId="{054D2B99-1F85-4F6B-9C1A-CBA724A4D4F9}" type="presParOf" srcId="{6B540F84-B724-44D7-9CDE-43E27D873A27}" destId="{4E91F6F0-34EA-46A4-B241-530281EB937E}" srcOrd="0" destOrd="0" presId="urn:microsoft.com/office/officeart/2005/8/layout/process4"/>
    <dgm:cxn modelId="{7E386090-C183-4DB9-AEAF-AB3D2A501082}" type="presParOf" srcId="{4E91F6F0-34EA-46A4-B241-530281EB937E}" destId="{AA037AFA-797A-4088-ACA2-F38A42298EF6}" srcOrd="0" destOrd="0" presId="urn:microsoft.com/office/officeart/2005/8/layout/process4"/>
    <dgm:cxn modelId="{7AFA6E06-15CF-4A8F-B0C1-25A3579023D2}" type="presParOf" srcId="{6B540F84-B724-44D7-9CDE-43E27D873A27}" destId="{5D5CD8AB-D94A-4EBA-AB77-2D5401694E3B}" srcOrd="1" destOrd="0" presId="urn:microsoft.com/office/officeart/2005/8/layout/process4"/>
    <dgm:cxn modelId="{BEBBB3B8-3ADD-497B-8071-AFCB454012B8}" type="presParOf" srcId="{6B540F84-B724-44D7-9CDE-43E27D873A27}" destId="{737FF95F-1EDF-4758-9889-CE0272ACE743}" srcOrd="2" destOrd="0" presId="urn:microsoft.com/office/officeart/2005/8/layout/process4"/>
    <dgm:cxn modelId="{0C132CFB-3599-4CFE-88BD-742D3881163E}" type="presParOf" srcId="{737FF95F-1EDF-4758-9889-CE0272ACE743}" destId="{4D4D6438-163C-4FEC-9BB8-5F6A33E94E06}" srcOrd="0" destOrd="0" presId="urn:microsoft.com/office/officeart/2005/8/layout/process4"/>
    <dgm:cxn modelId="{F36CE980-0F67-478E-95DA-A3F3169574FB}" type="presParOf" srcId="{6B540F84-B724-44D7-9CDE-43E27D873A27}" destId="{C1405019-29CC-4F72-9947-A364362794A1}" srcOrd="3" destOrd="0" presId="urn:microsoft.com/office/officeart/2005/8/layout/process4"/>
    <dgm:cxn modelId="{B7468135-8360-4805-AE64-07EBBD3E1807}" type="presParOf" srcId="{6B540F84-B724-44D7-9CDE-43E27D873A27}" destId="{5CADE641-AE73-40B1-8D71-5B3E8F483491}" srcOrd="4" destOrd="0" presId="urn:microsoft.com/office/officeart/2005/8/layout/process4"/>
    <dgm:cxn modelId="{18357F20-B6F3-4E63-B3E5-B25A7DCE8C64}" type="presParOf" srcId="{5CADE641-AE73-40B1-8D71-5B3E8F483491}" destId="{6392A3F5-52AE-4C68-BE5E-AE5138EB65EE}" srcOrd="0" destOrd="0" presId="urn:microsoft.com/office/officeart/2005/8/layout/process4"/>
    <dgm:cxn modelId="{C61948CC-0B26-4CF9-BC26-AB912FB43DFE}" type="presParOf" srcId="{6B540F84-B724-44D7-9CDE-43E27D873A27}" destId="{C12D4B4B-915C-45E6-A19D-25216D2C05FB}" srcOrd="5" destOrd="0" presId="urn:microsoft.com/office/officeart/2005/8/layout/process4"/>
    <dgm:cxn modelId="{579E31FB-7B86-4BF6-BD62-3CAB31DA023B}" type="presParOf" srcId="{6B540F84-B724-44D7-9CDE-43E27D873A27}" destId="{FC016F7E-0C01-46B4-8FA1-52DC7764FFCA}" srcOrd="6" destOrd="0" presId="urn:microsoft.com/office/officeart/2005/8/layout/process4"/>
    <dgm:cxn modelId="{7B2FB816-9733-4CDC-830A-D68DADAAAC59}" type="presParOf" srcId="{FC016F7E-0C01-46B4-8FA1-52DC7764FFCA}" destId="{87DDD524-8AD7-40AA-BB31-44F74287EEAB}" srcOrd="0" destOrd="0" presId="urn:microsoft.com/office/officeart/2005/8/layout/process4"/>
    <dgm:cxn modelId="{90395AAF-1632-4175-953E-CB49178A4716}" type="presParOf" srcId="{6B540F84-B724-44D7-9CDE-43E27D873A27}" destId="{A458EDD7-A6DA-44B1-B7BC-59057DC004F9}" srcOrd="7" destOrd="0" presId="urn:microsoft.com/office/officeart/2005/8/layout/process4"/>
    <dgm:cxn modelId="{DD5A01E4-339A-4C8C-84F1-37518372E23A}" type="presParOf" srcId="{6B540F84-B724-44D7-9CDE-43E27D873A27}" destId="{DF8ECA04-5D51-46D7-879E-829740F598C8}" srcOrd="8" destOrd="0" presId="urn:microsoft.com/office/officeart/2005/8/layout/process4"/>
    <dgm:cxn modelId="{18DA21C6-1484-4508-A8BF-1EFAE8BCEBB4}" type="presParOf" srcId="{DF8ECA04-5D51-46D7-879E-829740F598C8}" destId="{0D80E078-0F4B-4776-A182-18D1AD12E0B9}"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6343E7-4DFE-4523-8FB3-5939ECF3150D}"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46DE0820-FA68-4794-B2F9-F2573168A3FE}">
      <dgm:prSet phldrT="[Text]" custT="1"/>
      <dgm:spPr>
        <a:solidFill>
          <a:srgbClr val="D6AD00"/>
        </a:solidFill>
      </dgm:spPr>
      <dgm:t>
        <a:bodyPr/>
        <a:lstStyle/>
        <a:p>
          <a:r>
            <a:rPr lang="en-US" sz="1800" b="1" dirty="0"/>
            <a:t>RDL- Residential Applications</a:t>
          </a:r>
        </a:p>
      </dgm:t>
    </dgm:pt>
    <dgm:pt modelId="{EFB9366C-89EC-4302-86D1-172776C1D8BB}" type="parTrans" cxnId="{6B4FF24B-4B51-4C9F-988D-AF6EDEEB537B}">
      <dgm:prSet/>
      <dgm:spPr/>
      <dgm:t>
        <a:bodyPr/>
        <a:lstStyle/>
        <a:p>
          <a:endParaRPr lang="en-US" sz="1800" b="1"/>
        </a:p>
      </dgm:t>
    </dgm:pt>
    <dgm:pt modelId="{9B4654E2-EC49-43E7-8753-10C1DBADFC53}" type="sibTrans" cxnId="{6B4FF24B-4B51-4C9F-988D-AF6EDEEB537B}">
      <dgm:prSet/>
      <dgm:spPr/>
      <dgm:t>
        <a:bodyPr/>
        <a:lstStyle/>
        <a:p>
          <a:endParaRPr lang="en-US" sz="1800" b="1"/>
        </a:p>
      </dgm:t>
    </dgm:pt>
    <dgm:pt modelId="{D578AF02-0569-4B9B-8B66-55BA08B2D617}">
      <dgm:prSet phldrT="[Text]" custT="1"/>
      <dgm:spPr>
        <a:solidFill>
          <a:schemeClr val="bg2">
            <a:lumMod val="50000"/>
          </a:schemeClr>
        </a:solidFill>
      </dgm:spPr>
      <dgm:t>
        <a:bodyPr/>
        <a:lstStyle/>
        <a:p>
          <a:r>
            <a:rPr lang="en-US" sz="1800" b="1" dirty="0"/>
            <a:t>RDL- Commercial A/C</a:t>
          </a:r>
        </a:p>
      </dgm:t>
    </dgm:pt>
    <dgm:pt modelId="{A7467849-ADEF-4372-A8A2-9242EF9AAEA8}" type="parTrans" cxnId="{146F7846-3CD3-4F5E-82AA-12E33CA310CE}">
      <dgm:prSet/>
      <dgm:spPr/>
      <dgm:t>
        <a:bodyPr/>
        <a:lstStyle/>
        <a:p>
          <a:endParaRPr lang="en-US" sz="1800" b="1"/>
        </a:p>
      </dgm:t>
    </dgm:pt>
    <dgm:pt modelId="{1C31F547-9CC4-4F00-ACC9-90DD6BDFA184}" type="sibTrans" cxnId="{146F7846-3CD3-4F5E-82AA-12E33CA310CE}">
      <dgm:prSet/>
      <dgm:spPr/>
      <dgm:t>
        <a:bodyPr/>
        <a:lstStyle/>
        <a:p>
          <a:endParaRPr lang="en-US" sz="1800" b="1"/>
        </a:p>
      </dgm:t>
    </dgm:pt>
    <dgm:pt modelId="{D67F1148-6A29-40E5-8DC0-B4EC73557D7D}">
      <dgm:prSet phldrT="[Text]" custT="1"/>
      <dgm:spPr>
        <a:solidFill>
          <a:srgbClr val="00B050"/>
        </a:solidFill>
      </dgm:spPr>
      <dgm:t>
        <a:bodyPr/>
        <a:lstStyle/>
        <a:p>
          <a:r>
            <a:rPr lang="en-US" sz="1800" b="1" dirty="0"/>
            <a:t>RDL- Commercial Refrigeration</a:t>
          </a:r>
        </a:p>
      </dgm:t>
    </dgm:pt>
    <dgm:pt modelId="{2BFFD311-A886-4AE6-85D9-BBA8EA855259}" type="parTrans" cxnId="{4349B723-C198-4B0B-99A2-A73E94240CE1}">
      <dgm:prSet/>
      <dgm:spPr/>
      <dgm:t>
        <a:bodyPr/>
        <a:lstStyle/>
        <a:p>
          <a:endParaRPr lang="en-US" sz="1800" b="1"/>
        </a:p>
      </dgm:t>
    </dgm:pt>
    <dgm:pt modelId="{9E836B6D-BA59-467D-A5C5-1436DD95C081}" type="sibTrans" cxnId="{4349B723-C198-4B0B-99A2-A73E94240CE1}">
      <dgm:prSet/>
      <dgm:spPr/>
      <dgm:t>
        <a:bodyPr/>
        <a:lstStyle/>
        <a:p>
          <a:endParaRPr lang="en-US" sz="1800" b="1"/>
        </a:p>
      </dgm:t>
    </dgm:pt>
    <dgm:pt modelId="{6D85D955-944F-4AFD-AFFA-30C258EDD06A}">
      <dgm:prSet phldrT="[Text]" custT="1"/>
      <dgm:spPr>
        <a:solidFill>
          <a:srgbClr val="002060"/>
        </a:solidFill>
      </dgm:spPr>
      <dgm:t>
        <a:bodyPr/>
        <a:lstStyle/>
        <a:p>
          <a:r>
            <a:rPr lang="en-US" sz="2000" b="1" dirty="0"/>
            <a:t>RDL- Enterprise</a:t>
          </a:r>
        </a:p>
      </dgm:t>
    </dgm:pt>
    <dgm:pt modelId="{3E199C99-15BF-460D-9B84-10EC66E2F150}" type="parTrans" cxnId="{EA292CD7-2BB8-4080-AE2F-A4B5A123A806}">
      <dgm:prSet/>
      <dgm:spPr/>
      <dgm:t>
        <a:bodyPr/>
        <a:lstStyle/>
        <a:p>
          <a:endParaRPr lang="en-US" sz="1800" b="1"/>
        </a:p>
      </dgm:t>
    </dgm:pt>
    <dgm:pt modelId="{C65651B9-FC35-49E4-A4AD-72083DD29D98}" type="sibTrans" cxnId="{EA292CD7-2BB8-4080-AE2F-A4B5A123A806}">
      <dgm:prSet/>
      <dgm:spPr/>
      <dgm:t>
        <a:bodyPr/>
        <a:lstStyle/>
        <a:p>
          <a:endParaRPr lang="en-US" sz="1800" b="1"/>
        </a:p>
      </dgm:t>
    </dgm:pt>
    <dgm:pt modelId="{52F134F1-D723-413E-9C2E-EEB8FA9B5CD2}" type="pres">
      <dgm:prSet presAssocID="{746343E7-4DFE-4523-8FB3-5939ECF3150D}" presName="diagram" presStyleCnt="0">
        <dgm:presLayoutVars>
          <dgm:dir/>
          <dgm:resizeHandles val="exact"/>
        </dgm:presLayoutVars>
      </dgm:prSet>
      <dgm:spPr/>
      <dgm:t>
        <a:bodyPr/>
        <a:lstStyle/>
        <a:p>
          <a:endParaRPr lang="en-US"/>
        </a:p>
      </dgm:t>
    </dgm:pt>
    <dgm:pt modelId="{11AC1155-8A20-41F9-B733-8E8D49F5F290}" type="pres">
      <dgm:prSet presAssocID="{46DE0820-FA68-4794-B2F9-F2573168A3FE}" presName="node" presStyleLbl="node1" presStyleIdx="0" presStyleCnt="4">
        <dgm:presLayoutVars>
          <dgm:bulletEnabled val="1"/>
        </dgm:presLayoutVars>
      </dgm:prSet>
      <dgm:spPr/>
      <dgm:t>
        <a:bodyPr/>
        <a:lstStyle/>
        <a:p>
          <a:endParaRPr lang="en-US"/>
        </a:p>
      </dgm:t>
    </dgm:pt>
    <dgm:pt modelId="{A1B3EE98-3AC0-4085-9900-1979D592AB13}" type="pres">
      <dgm:prSet presAssocID="{9B4654E2-EC49-43E7-8753-10C1DBADFC53}" presName="sibTrans" presStyleCnt="0"/>
      <dgm:spPr/>
    </dgm:pt>
    <dgm:pt modelId="{65328571-7415-4703-912C-95DE24B5D210}" type="pres">
      <dgm:prSet presAssocID="{D578AF02-0569-4B9B-8B66-55BA08B2D617}" presName="node" presStyleLbl="node1" presStyleIdx="1" presStyleCnt="4">
        <dgm:presLayoutVars>
          <dgm:bulletEnabled val="1"/>
        </dgm:presLayoutVars>
      </dgm:prSet>
      <dgm:spPr/>
      <dgm:t>
        <a:bodyPr/>
        <a:lstStyle/>
        <a:p>
          <a:endParaRPr lang="en-US"/>
        </a:p>
      </dgm:t>
    </dgm:pt>
    <dgm:pt modelId="{EC36ECE3-5CBB-4794-82DB-B07049870B8D}" type="pres">
      <dgm:prSet presAssocID="{1C31F547-9CC4-4F00-ACC9-90DD6BDFA184}" presName="sibTrans" presStyleCnt="0"/>
      <dgm:spPr/>
    </dgm:pt>
    <dgm:pt modelId="{55A5BC4F-73F4-4FE3-AD6C-614D8C1F3501}" type="pres">
      <dgm:prSet presAssocID="{D67F1148-6A29-40E5-8DC0-B4EC73557D7D}" presName="node" presStyleLbl="node1" presStyleIdx="2" presStyleCnt="4">
        <dgm:presLayoutVars>
          <dgm:bulletEnabled val="1"/>
        </dgm:presLayoutVars>
      </dgm:prSet>
      <dgm:spPr/>
      <dgm:t>
        <a:bodyPr/>
        <a:lstStyle/>
        <a:p>
          <a:endParaRPr lang="en-US"/>
        </a:p>
      </dgm:t>
    </dgm:pt>
    <dgm:pt modelId="{2E5D3A32-A1CF-4C66-B0E4-0645581A77E7}" type="pres">
      <dgm:prSet presAssocID="{9E836B6D-BA59-467D-A5C5-1436DD95C081}" presName="sibTrans" presStyleCnt="0"/>
      <dgm:spPr/>
    </dgm:pt>
    <dgm:pt modelId="{798EE378-264F-4D07-B7C2-6355784590F3}" type="pres">
      <dgm:prSet presAssocID="{6D85D955-944F-4AFD-AFFA-30C258EDD06A}" presName="node" presStyleLbl="node1" presStyleIdx="3" presStyleCnt="4">
        <dgm:presLayoutVars>
          <dgm:bulletEnabled val="1"/>
        </dgm:presLayoutVars>
      </dgm:prSet>
      <dgm:spPr/>
      <dgm:t>
        <a:bodyPr/>
        <a:lstStyle/>
        <a:p>
          <a:endParaRPr lang="en-US"/>
        </a:p>
      </dgm:t>
    </dgm:pt>
  </dgm:ptLst>
  <dgm:cxnLst>
    <dgm:cxn modelId="{0798C7DA-6E56-4288-9703-EBFDDBE69694}" type="presOf" srcId="{6D85D955-944F-4AFD-AFFA-30C258EDD06A}" destId="{798EE378-264F-4D07-B7C2-6355784590F3}" srcOrd="0" destOrd="0" presId="urn:microsoft.com/office/officeart/2005/8/layout/default"/>
    <dgm:cxn modelId="{E4FCFD98-1AA6-4B7F-893A-7EF8EF5ABCF4}" type="presOf" srcId="{D578AF02-0569-4B9B-8B66-55BA08B2D617}" destId="{65328571-7415-4703-912C-95DE24B5D210}" srcOrd="0" destOrd="0" presId="urn:microsoft.com/office/officeart/2005/8/layout/default"/>
    <dgm:cxn modelId="{146F7846-3CD3-4F5E-82AA-12E33CA310CE}" srcId="{746343E7-4DFE-4523-8FB3-5939ECF3150D}" destId="{D578AF02-0569-4B9B-8B66-55BA08B2D617}" srcOrd="1" destOrd="0" parTransId="{A7467849-ADEF-4372-A8A2-9242EF9AAEA8}" sibTransId="{1C31F547-9CC4-4F00-ACC9-90DD6BDFA184}"/>
    <dgm:cxn modelId="{287DD410-2EB8-4371-A828-A3E71D25CF2F}" type="presOf" srcId="{D67F1148-6A29-40E5-8DC0-B4EC73557D7D}" destId="{55A5BC4F-73F4-4FE3-AD6C-614D8C1F3501}" srcOrd="0" destOrd="0" presId="urn:microsoft.com/office/officeart/2005/8/layout/default"/>
    <dgm:cxn modelId="{34E75BEA-9227-494A-A5DA-71D78B633C0A}" type="presOf" srcId="{46DE0820-FA68-4794-B2F9-F2573168A3FE}" destId="{11AC1155-8A20-41F9-B733-8E8D49F5F290}" srcOrd="0" destOrd="0" presId="urn:microsoft.com/office/officeart/2005/8/layout/default"/>
    <dgm:cxn modelId="{EA292CD7-2BB8-4080-AE2F-A4B5A123A806}" srcId="{746343E7-4DFE-4523-8FB3-5939ECF3150D}" destId="{6D85D955-944F-4AFD-AFFA-30C258EDD06A}" srcOrd="3" destOrd="0" parTransId="{3E199C99-15BF-460D-9B84-10EC66E2F150}" sibTransId="{C65651B9-FC35-49E4-A4AD-72083DD29D98}"/>
    <dgm:cxn modelId="{FB8042F6-59B4-4FAB-8FE4-439212B2ABB5}" type="presOf" srcId="{746343E7-4DFE-4523-8FB3-5939ECF3150D}" destId="{52F134F1-D723-413E-9C2E-EEB8FA9B5CD2}" srcOrd="0" destOrd="0" presId="urn:microsoft.com/office/officeart/2005/8/layout/default"/>
    <dgm:cxn modelId="{6B4FF24B-4B51-4C9F-988D-AF6EDEEB537B}" srcId="{746343E7-4DFE-4523-8FB3-5939ECF3150D}" destId="{46DE0820-FA68-4794-B2F9-F2573168A3FE}" srcOrd="0" destOrd="0" parTransId="{EFB9366C-89EC-4302-86D1-172776C1D8BB}" sibTransId="{9B4654E2-EC49-43E7-8753-10C1DBADFC53}"/>
    <dgm:cxn modelId="{4349B723-C198-4B0B-99A2-A73E94240CE1}" srcId="{746343E7-4DFE-4523-8FB3-5939ECF3150D}" destId="{D67F1148-6A29-40E5-8DC0-B4EC73557D7D}" srcOrd="2" destOrd="0" parTransId="{2BFFD311-A886-4AE6-85D9-BBA8EA855259}" sibTransId="{9E836B6D-BA59-467D-A5C5-1436DD95C081}"/>
    <dgm:cxn modelId="{E5A5EC7D-C68E-4EF5-BE21-B9837D597CD3}" type="presParOf" srcId="{52F134F1-D723-413E-9C2E-EEB8FA9B5CD2}" destId="{11AC1155-8A20-41F9-B733-8E8D49F5F290}" srcOrd="0" destOrd="0" presId="urn:microsoft.com/office/officeart/2005/8/layout/default"/>
    <dgm:cxn modelId="{23E786B7-7501-4628-8EC8-60AE574D0B7C}" type="presParOf" srcId="{52F134F1-D723-413E-9C2E-EEB8FA9B5CD2}" destId="{A1B3EE98-3AC0-4085-9900-1979D592AB13}" srcOrd="1" destOrd="0" presId="urn:microsoft.com/office/officeart/2005/8/layout/default"/>
    <dgm:cxn modelId="{AFEF91EB-1F5D-4226-8709-71E3E32CD3ED}" type="presParOf" srcId="{52F134F1-D723-413E-9C2E-EEB8FA9B5CD2}" destId="{65328571-7415-4703-912C-95DE24B5D210}" srcOrd="2" destOrd="0" presId="urn:microsoft.com/office/officeart/2005/8/layout/default"/>
    <dgm:cxn modelId="{1649C302-9686-42F2-B0F8-926158591DDD}" type="presParOf" srcId="{52F134F1-D723-413E-9C2E-EEB8FA9B5CD2}" destId="{EC36ECE3-5CBB-4794-82DB-B07049870B8D}" srcOrd="3" destOrd="0" presId="urn:microsoft.com/office/officeart/2005/8/layout/default"/>
    <dgm:cxn modelId="{BD420E7D-9797-47BD-9E2E-55C45C4C32E6}" type="presParOf" srcId="{52F134F1-D723-413E-9C2E-EEB8FA9B5CD2}" destId="{55A5BC4F-73F4-4FE3-AD6C-614D8C1F3501}" srcOrd="4" destOrd="0" presId="urn:microsoft.com/office/officeart/2005/8/layout/default"/>
    <dgm:cxn modelId="{75912974-4F70-45BE-AC52-99111706F5F9}" type="presParOf" srcId="{52F134F1-D723-413E-9C2E-EEB8FA9B5CD2}" destId="{2E5D3A32-A1CF-4C66-B0E4-0645581A77E7}" srcOrd="5" destOrd="0" presId="urn:microsoft.com/office/officeart/2005/8/layout/default"/>
    <dgm:cxn modelId="{07459587-F2CF-428F-906C-BF97C6F92261}" type="presParOf" srcId="{52F134F1-D723-413E-9C2E-EEB8FA9B5CD2}" destId="{798EE378-264F-4D07-B7C2-6355784590F3}"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1B426F-BCFB-4530-80DE-2078C85B8F39}"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67EC84A7-F3FC-43C8-B3B1-2A40F17E7652}">
      <dgm:prSet phldrT="[Text]" custT="1"/>
      <dgm:spPr/>
      <dgm:t>
        <a:bodyPr/>
        <a:lstStyle/>
        <a:p>
          <a:r>
            <a:rPr lang="en-US" sz="1800" dirty="0">
              <a:latin typeface="Calibri" panose="020F0502020204030204" pitchFamily="34" charset="0"/>
            </a:rPr>
            <a:t>Development; documentation and operating modality </a:t>
          </a:r>
        </a:p>
      </dgm:t>
    </dgm:pt>
    <dgm:pt modelId="{29C6BD87-CC3E-446F-B75B-6AD180EBE2BD}" type="parTrans" cxnId="{8AC3AEE6-58AA-40A3-9247-928C89D54EB3}">
      <dgm:prSet/>
      <dgm:spPr/>
      <dgm:t>
        <a:bodyPr/>
        <a:lstStyle/>
        <a:p>
          <a:endParaRPr lang="en-US"/>
        </a:p>
      </dgm:t>
    </dgm:pt>
    <dgm:pt modelId="{5C1D85F5-980D-44FA-A6C4-2333C3D0BC84}" type="sibTrans" cxnId="{8AC3AEE6-58AA-40A3-9247-928C89D54EB3}">
      <dgm:prSet/>
      <dgm:spPr/>
      <dgm:t>
        <a:bodyPr/>
        <a:lstStyle/>
        <a:p>
          <a:endParaRPr lang="en-US"/>
        </a:p>
      </dgm:t>
    </dgm:pt>
    <dgm:pt modelId="{447ED08E-CAFA-4A39-BCC6-EBEEA480A310}">
      <dgm:prSet phldrT="[Text]">
        <dgm:style>
          <a:lnRef idx="2">
            <a:schemeClr val="accent5"/>
          </a:lnRef>
          <a:fillRef idx="1">
            <a:schemeClr val="lt1"/>
          </a:fillRef>
          <a:effectRef idx="0">
            <a:schemeClr val="accent5"/>
          </a:effectRef>
          <a:fontRef idx="minor">
            <a:schemeClr val="dk1"/>
          </a:fontRef>
        </dgm:style>
      </dgm:prSet>
      <dgm:spPr/>
      <dgm:t>
        <a:bodyPr/>
        <a:lstStyle/>
        <a:p>
          <a:pPr algn="ctr"/>
          <a:r>
            <a:rPr lang="en-US" b="1" dirty="0"/>
            <a:t>July 2017</a:t>
          </a:r>
        </a:p>
      </dgm:t>
    </dgm:pt>
    <dgm:pt modelId="{813B26A0-AF2C-4AF1-A073-BA98B4C1B1B2}" type="parTrans" cxnId="{067406F0-5441-4482-8E3A-FA20565DEBED}">
      <dgm:prSet/>
      <dgm:spPr/>
      <dgm:t>
        <a:bodyPr/>
        <a:lstStyle/>
        <a:p>
          <a:endParaRPr lang="en-US"/>
        </a:p>
      </dgm:t>
    </dgm:pt>
    <dgm:pt modelId="{85A954CE-C4EC-45DA-BED1-AE3CE7FEABB1}" type="sibTrans" cxnId="{067406F0-5441-4482-8E3A-FA20565DEBED}">
      <dgm:prSet/>
      <dgm:spPr/>
      <dgm:t>
        <a:bodyPr/>
        <a:lstStyle/>
        <a:p>
          <a:endParaRPr lang="en-US"/>
        </a:p>
      </dgm:t>
    </dgm:pt>
    <dgm:pt modelId="{5F257365-60A1-4826-A1C5-8CCA2ACF38EC}">
      <dgm:prSet phldrT="[Text]" custT="1"/>
      <dgm:spPr/>
      <dgm:t>
        <a:bodyPr/>
        <a:lstStyle/>
        <a:p>
          <a:r>
            <a:rPr lang="en-US" sz="1800" dirty="0">
              <a:latin typeface="Calibri" panose="020F0502020204030204" pitchFamily="34" charset="0"/>
            </a:rPr>
            <a:t>Review and arrangements for the Pilot</a:t>
          </a:r>
        </a:p>
      </dgm:t>
    </dgm:pt>
    <dgm:pt modelId="{F5D53EB3-F297-4AFB-8441-6F355DD9CB44}" type="parTrans" cxnId="{E1AB12DE-BE46-4884-B2D1-E0ED8A661ACD}">
      <dgm:prSet/>
      <dgm:spPr/>
      <dgm:t>
        <a:bodyPr/>
        <a:lstStyle/>
        <a:p>
          <a:endParaRPr lang="en-US"/>
        </a:p>
      </dgm:t>
    </dgm:pt>
    <dgm:pt modelId="{C52BFB89-D0F5-436B-9A34-5788CB6D97EF}" type="sibTrans" cxnId="{E1AB12DE-BE46-4884-B2D1-E0ED8A661ACD}">
      <dgm:prSet/>
      <dgm:spPr/>
      <dgm:t>
        <a:bodyPr/>
        <a:lstStyle/>
        <a:p>
          <a:endParaRPr lang="en-US"/>
        </a:p>
      </dgm:t>
    </dgm:pt>
    <dgm:pt modelId="{CC19EC31-31A4-4F78-8090-1947E070A071}">
      <dgm:prSet phldrT="[Text]" custT="1">
        <dgm:style>
          <a:lnRef idx="2">
            <a:schemeClr val="accent5"/>
          </a:lnRef>
          <a:fillRef idx="1">
            <a:schemeClr val="lt1"/>
          </a:fillRef>
          <a:effectRef idx="0">
            <a:schemeClr val="accent5"/>
          </a:effectRef>
          <a:fontRef idx="minor">
            <a:schemeClr val="dk1"/>
          </a:fontRef>
        </dgm:style>
      </dgm:prSet>
      <dgm:spPr/>
      <dgm:t>
        <a:bodyPr/>
        <a:lstStyle/>
        <a:p>
          <a:pPr algn="ctr"/>
          <a:r>
            <a:rPr lang="en-US" sz="1400" b="1" dirty="0"/>
            <a:t>Aug-Oct 2017</a:t>
          </a:r>
        </a:p>
      </dgm:t>
    </dgm:pt>
    <dgm:pt modelId="{8CE5ECD8-8264-4A0D-A4B0-14B8CB8AB49F}" type="parTrans" cxnId="{94242701-87B3-42DE-8EB5-C5A8C92355CA}">
      <dgm:prSet/>
      <dgm:spPr/>
      <dgm:t>
        <a:bodyPr/>
        <a:lstStyle/>
        <a:p>
          <a:endParaRPr lang="en-US"/>
        </a:p>
      </dgm:t>
    </dgm:pt>
    <dgm:pt modelId="{EEDAEA58-7281-4022-8443-B3B74ECF60CC}" type="sibTrans" cxnId="{94242701-87B3-42DE-8EB5-C5A8C92355CA}">
      <dgm:prSet/>
      <dgm:spPr/>
      <dgm:t>
        <a:bodyPr/>
        <a:lstStyle/>
        <a:p>
          <a:endParaRPr lang="en-US"/>
        </a:p>
      </dgm:t>
    </dgm:pt>
    <dgm:pt modelId="{2B371246-0A66-40C3-A85F-46796D2C11CF}">
      <dgm:prSet phldrT="[Text]" custT="1"/>
      <dgm:spPr/>
      <dgm:t>
        <a:bodyPr/>
        <a:lstStyle/>
        <a:p>
          <a:r>
            <a:rPr lang="en-US" sz="1800" dirty="0">
              <a:latin typeface="Calibri" panose="020F0502020204030204" pitchFamily="34" charset="0"/>
            </a:rPr>
            <a:t>Piloting in 2-3 different regions/countries</a:t>
          </a:r>
        </a:p>
      </dgm:t>
    </dgm:pt>
    <dgm:pt modelId="{13633AA1-CAC6-423C-B8F7-5CA529443A9E}" type="parTrans" cxnId="{64CA4B72-05B7-4D0A-9019-2041B681F128}">
      <dgm:prSet/>
      <dgm:spPr/>
      <dgm:t>
        <a:bodyPr/>
        <a:lstStyle/>
        <a:p>
          <a:endParaRPr lang="en-US"/>
        </a:p>
      </dgm:t>
    </dgm:pt>
    <dgm:pt modelId="{1BADD729-CED1-42A3-ADA4-737D207F48D3}" type="sibTrans" cxnId="{64CA4B72-05B7-4D0A-9019-2041B681F128}">
      <dgm:prSet/>
      <dgm:spPr/>
      <dgm:t>
        <a:bodyPr/>
        <a:lstStyle/>
        <a:p>
          <a:endParaRPr lang="en-US"/>
        </a:p>
      </dgm:t>
    </dgm:pt>
    <dgm:pt modelId="{EC9DA3D1-E1EC-47F1-B2A8-A8F4EFC9ED37}">
      <dgm:prSet phldrT="[Text]" custT="1">
        <dgm:style>
          <a:lnRef idx="2">
            <a:schemeClr val="accent5"/>
          </a:lnRef>
          <a:fillRef idx="1">
            <a:schemeClr val="lt1"/>
          </a:fillRef>
          <a:effectRef idx="0">
            <a:schemeClr val="accent5"/>
          </a:effectRef>
          <a:fontRef idx="minor">
            <a:schemeClr val="dk1"/>
          </a:fontRef>
        </dgm:style>
      </dgm:prSet>
      <dgm:spPr/>
      <dgm:t>
        <a:bodyPr/>
        <a:lstStyle/>
        <a:p>
          <a:pPr algn="ctr"/>
          <a:r>
            <a:rPr lang="en-US" sz="1400" b="1" dirty="0"/>
            <a:t>4</a:t>
          </a:r>
          <a:r>
            <a:rPr lang="en-US" sz="1400" b="1" baseline="30000" dirty="0"/>
            <a:t>th</a:t>
          </a:r>
          <a:r>
            <a:rPr lang="en-US" sz="1400" b="1" dirty="0"/>
            <a:t> </a:t>
          </a:r>
          <a:r>
            <a:rPr lang="en-US" sz="1400" b="1" dirty="0" err="1"/>
            <a:t>Qrt</a:t>
          </a:r>
          <a:r>
            <a:rPr lang="en-US" sz="1400" b="1" dirty="0"/>
            <a:t> 2017 – 2</a:t>
          </a:r>
          <a:r>
            <a:rPr lang="en-US" sz="1400" b="1" baseline="30000" dirty="0"/>
            <a:t>nd</a:t>
          </a:r>
          <a:r>
            <a:rPr lang="en-US" sz="1400" b="1" dirty="0"/>
            <a:t> </a:t>
          </a:r>
          <a:r>
            <a:rPr lang="en-US" sz="1400" b="1" dirty="0" err="1"/>
            <a:t>Qrt</a:t>
          </a:r>
          <a:r>
            <a:rPr lang="en-US" sz="1400" b="1" dirty="0"/>
            <a:t> 2018</a:t>
          </a:r>
        </a:p>
      </dgm:t>
    </dgm:pt>
    <dgm:pt modelId="{DFEFB901-F78D-4947-9CDC-F0576E2668C2}" type="parTrans" cxnId="{8406E776-5A0D-4984-B344-00003E1D67F0}">
      <dgm:prSet/>
      <dgm:spPr/>
      <dgm:t>
        <a:bodyPr/>
        <a:lstStyle/>
        <a:p>
          <a:endParaRPr lang="en-US"/>
        </a:p>
      </dgm:t>
    </dgm:pt>
    <dgm:pt modelId="{75881AFF-35FD-4606-8972-D0957E8EF1C4}" type="sibTrans" cxnId="{8406E776-5A0D-4984-B344-00003E1D67F0}">
      <dgm:prSet/>
      <dgm:spPr/>
      <dgm:t>
        <a:bodyPr/>
        <a:lstStyle/>
        <a:p>
          <a:endParaRPr lang="en-US"/>
        </a:p>
      </dgm:t>
    </dgm:pt>
    <dgm:pt modelId="{96A96DD9-DB89-4B07-B8B3-9D76C7CF7DE0}">
      <dgm:prSet custT="1"/>
      <dgm:spPr/>
      <dgm:t>
        <a:bodyPr/>
        <a:lstStyle/>
        <a:p>
          <a:r>
            <a:rPr lang="en-US" sz="1800" dirty="0">
              <a:latin typeface="Calibri" panose="020F0502020204030204" pitchFamily="34" charset="0"/>
            </a:rPr>
            <a:t>Revise, finalize and Launch</a:t>
          </a:r>
        </a:p>
      </dgm:t>
    </dgm:pt>
    <dgm:pt modelId="{9706E3A5-954A-4C0B-A4C7-3E25BA439776}" type="parTrans" cxnId="{6301189A-E570-4DB2-9ADC-BE24DF699D3C}">
      <dgm:prSet/>
      <dgm:spPr/>
      <dgm:t>
        <a:bodyPr/>
        <a:lstStyle/>
        <a:p>
          <a:endParaRPr lang="en-US"/>
        </a:p>
      </dgm:t>
    </dgm:pt>
    <dgm:pt modelId="{E2747330-7E71-443E-9262-6C8711B8277A}" type="sibTrans" cxnId="{6301189A-E570-4DB2-9ADC-BE24DF699D3C}">
      <dgm:prSet/>
      <dgm:spPr/>
      <dgm:t>
        <a:bodyPr/>
        <a:lstStyle/>
        <a:p>
          <a:endParaRPr lang="en-US"/>
        </a:p>
      </dgm:t>
    </dgm:pt>
    <dgm:pt modelId="{33C8CF1E-C569-4022-8AF0-86C91D0003D8}" type="pres">
      <dgm:prSet presAssocID="{C01B426F-BCFB-4530-80DE-2078C85B8F39}" presName="rootnode" presStyleCnt="0">
        <dgm:presLayoutVars>
          <dgm:chMax/>
          <dgm:chPref/>
          <dgm:dir/>
          <dgm:animLvl val="lvl"/>
        </dgm:presLayoutVars>
      </dgm:prSet>
      <dgm:spPr/>
      <dgm:t>
        <a:bodyPr/>
        <a:lstStyle/>
        <a:p>
          <a:endParaRPr lang="en-US"/>
        </a:p>
      </dgm:t>
    </dgm:pt>
    <dgm:pt modelId="{942FD6CD-2143-44A3-A428-BB901BE95371}" type="pres">
      <dgm:prSet presAssocID="{67EC84A7-F3FC-43C8-B3B1-2A40F17E7652}" presName="composite" presStyleCnt="0"/>
      <dgm:spPr/>
    </dgm:pt>
    <dgm:pt modelId="{C0410ADB-BEFF-4624-BADD-2A2F7C950E12}" type="pres">
      <dgm:prSet presAssocID="{67EC84A7-F3FC-43C8-B3B1-2A40F17E7652}" presName="bentUpArrow1" presStyleLbl="alignImgPlace1" presStyleIdx="0" presStyleCnt="3" custScaleX="129378" custLinFactX="-67561" custLinFactNeighborX="-100000" custLinFactNeighborY="8069"/>
      <dgm:spPr/>
    </dgm:pt>
    <dgm:pt modelId="{F92D2484-9694-43A4-A7D6-0B16441E0D11}" type="pres">
      <dgm:prSet presAssocID="{67EC84A7-F3FC-43C8-B3B1-2A40F17E7652}" presName="ParentText" presStyleLbl="node1" presStyleIdx="0" presStyleCnt="4" custScaleX="215404" custLinFactX="-13319" custLinFactNeighborX="-100000" custLinFactNeighborY="6848">
        <dgm:presLayoutVars>
          <dgm:chMax val="1"/>
          <dgm:chPref val="1"/>
          <dgm:bulletEnabled val="1"/>
        </dgm:presLayoutVars>
      </dgm:prSet>
      <dgm:spPr/>
      <dgm:t>
        <a:bodyPr/>
        <a:lstStyle/>
        <a:p>
          <a:endParaRPr lang="en-US"/>
        </a:p>
      </dgm:t>
    </dgm:pt>
    <dgm:pt modelId="{94903419-EDE5-42B3-BB76-DB47B9784FF9}" type="pres">
      <dgm:prSet presAssocID="{67EC84A7-F3FC-43C8-B3B1-2A40F17E7652}" presName="ChildText" presStyleLbl="revTx" presStyleIdx="0" presStyleCnt="3" custScaleX="135124" custScaleY="56819" custLinFactNeighborX="28936" custLinFactNeighborY="4208">
        <dgm:presLayoutVars>
          <dgm:chMax val="0"/>
          <dgm:chPref val="0"/>
          <dgm:bulletEnabled val="1"/>
        </dgm:presLayoutVars>
      </dgm:prSet>
      <dgm:spPr/>
      <dgm:t>
        <a:bodyPr/>
        <a:lstStyle/>
        <a:p>
          <a:endParaRPr lang="en-US"/>
        </a:p>
      </dgm:t>
    </dgm:pt>
    <dgm:pt modelId="{7A01EF0E-6AF7-4E19-814A-D754D9E978F2}" type="pres">
      <dgm:prSet presAssocID="{5C1D85F5-980D-44FA-A6C4-2333C3D0BC84}" presName="sibTrans" presStyleCnt="0"/>
      <dgm:spPr/>
    </dgm:pt>
    <dgm:pt modelId="{4779BF16-101B-4A30-A2E0-773303CFED71}" type="pres">
      <dgm:prSet presAssocID="{5F257365-60A1-4826-A1C5-8CCA2ACF38EC}" presName="composite" presStyleCnt="0"/>
      <dgm:spPr/>
    </dgm:pt>
    <dgm:pt modelId="{784F9294-82C0-498B-9D09-43AE09386AC5}" type="pres">
      <dgm:prSet presAssocID="{5F257365-60A1-4826-A1C5-8CCA2ACF38EC}" presName="bentUpArrow1" presStyleLbl="alignImgPlace1" presStyleIdx="1" presStyleCnt="3" custScaleX="129378" custLinFactX="-67561" custLinFactNeighborX="-100000" custLinFactNeighborY="8069"/>
      <dgm:spPr/>
    </dgm:pt>
    <dgm:pt modelId="{222377A2-D208-4964-8C0D-1C43BB590996}" type="pres">
      <dgm:prSet presAssocID="{5F257365-60A1-4826-A1C5-8CCA2ACF38EC}" presName="ParentText" presStyleLbl="node1" presStyleIdx="1" presStyleCnt="4" custScaleX="215404" custLinFactX="-13319" custLinFactNeighborX="-100000" custLinFactNeighborY="6848">
        <dgm:presLayoutVars>
          <dgm:chMax val="1"/>
          <dgm:chPref val="1"/>
          <dgm:bulletEnabled val="1"/>
        </dgm:presLayoutVars>
      </dgm:prSet>
      <dgm:spPr/>
      <dgm:t>
        <a:bodyPr/>
        <a:lstStyle/>
        <a:p>
          <a:endParaRPr lang="en-US"/>
        </a:p>
      </dgm:t>
    </dgm:pt>
    <dgm:pt modelId="{FB7C8D6E-C113-49A6-B6D7-C7315500B064}" type="pres">
      <dgm:prSet presAssocID="{5F257365-60A1-4826-A1C5-8CCA2ACF38EC}" presName="ChildText" presStyleLbl="revTx" presStyleIdx="1" presStyleCnt="3" custScaleX="201898" custLinFactNeighborX="-22611" custLinFactNeighborY="4429">
        <dgm:presLayoutVars>
          <dgm:chMax val="0"/>
          <dgm:chPref val="0"/>
          <dgm:bulletEnabled val="1"/>
        </dgm:presLayoutVars>
      </dgm:prSet>
      <dgm:spPr/>
      <dgm:t>
        <a:bodyPr/>
        <a:lstStyle/>
        <a:p>
          <a:endParaRPr lang="en-US"/>
        </a:p>
      </dgm:t>
    </dgm:pt>
    <dgm:pt modelId="{C6B3320A-910F-4D02-9F37-3CE79C0C7C8E}" type="pres">
      <dgm:prSet presAssocID="{C52BFB89-D0F5-436B-9A34-5788CB6D97EF}" presName="sibTrans" presStyleCnt="0"/>
      <dgm:spPr/>
    </dgm:pt>
    <dgm:pt modelId="{A38A3F60-CA85-4410-8741-AAA005334333}" type="pres">
      <dgm:prSet presAssocID="{2B371246-0A66-40C3-A85F-46796D2C11CF}" presName="composite" presStyleCnt="0"/>
      <dgm:spPr/>
    </dgm:pt>
    <dgm:pt modelId="{6D85C0E3-9041-4C54-96FE-474C2A69F107}" type="pres">
      <dgm:prSet presAssocID="{2B371246-0A66-40C3-A85F-46796D2C11CF}" presName="bentUpArrow1" presStyleLbl="alignImgPlace1" presStyleIdx="2" presStyleCnt="3" custScaleX="129378" custLinFactX="-67561" custLinFactNeighborX="-100000" custLinFactNeighborY="8069"/>
      <dgm:spPr/>
    </dgm:pt>
    <dgm:pt modelId="{D2A028AC-82B9-45A7-88CC-F2F72FE10CCB}" type="pres">
      <dgm:prSet presAssocID="{2B371246-0A66-40C3-A85F-46796D2C11CF}" presName="ParentText" presStyleLbl="node1" presStyleIdx="2" presStyleCnt="4" custScaleX="215404" custLinFactX="-13319" custLinFactNeighborX="-100000" custLinFactNeighborY="6848">
        <dgm:presLayoutVars>
          <dgm:chMax val="1"/>
          <dgm:chPref val="1"/>
          <dgm:bulletEnabled val="1"/>
        </dgm:presLayoutVars>
      </dgm:prSet>
      <dgm:spPr/>
      <dgm:t>
        <a:bodyPr/>
        <a:lstStyle/>
        <a:p>
          <a:endParaRPr lang="en-US"/>
        </a:p>
      </dgm:t>
    </dgm:pt>
    <dgm:pt modelId="{4DB77C4D-FC32-40DD-B351-A6B0585E066A}" type="pres">
      <dgm:prSet presAssocID="{2B371246-0A66-40C3-A85F-46796D2C11CF}" presName="ChildText" presStyleLbl="revTx" presStyleIdx="2" presStyleCnt="3" custScaleX="189775" custLinFactNeighborX="-24328" custLinFactNeighborY="2941">
        <dgm:presLayoutVars>
          <dgm:chMax val="0"/>
          <dgm:chPref val="0"/>
          <dgm:bulletEnabled val="1"/>
        </dgm:presLayoutVars>
      </dgm:prSet>
      <dgm:spPr/>
      <dgm:t>
        <a:bodyPr/>
        <a:lstStyle/>
        <a:p>
          <a:endParaRPr lang="en-US"/>
        </a:p>
      </dgm:t>
    </dgm:pt>
    <dgm:pt modelId="{4ACBF8A4-D586-482E-9EC3-7F31C7CBEF2F}" type="pres">
      <dgm:prSet presAssocID="{1BADD729-CED1-42A3-ADA4-737D207F48D3}" presName="sibTrans" presStyleCnt="0"/>
      <dgm:spPr/>
    </dgm:pt>
    <dgm:pt modelId="{743E9686-2415-449B-8C4A-0DF0D3B89F59}" type="pres">
      <dgm:prSet presAssocID="{96A96DD9-DB89-4B07-B8B3-9D76C7CF7DE0}" presName="composite" presStyleCnt="0"/>
      <dgm:spPr/>
    </dgm:pt>
    <dgm:pt modelId="{173A9BDE-9B80-46F2-A443-DFEE2ACB0BC4}" type="pres">
      <dgm:prSet presAssocID="{96A96DD9-DB89-4B07-B8B3-9D76C7CF7DE0}" presName="ParentText" presStyleLbl="node1" presStyleIdx="3" presStyleCnt="4" custScaleX="226027" custLinFactX="-13319" custLinFactNeighborX="-100000" custLinFactNeighborY="6848">
        <dgm:presLayoutVars>
          <dgm:chMax val="1"/>
          <dgm:chPref val="1"/>
          <dgm:bulletEnabled val="1"/>
        </dgm:presLayoutVars>
      </dgm:prSet>
      <dgm:spPr/>
      <dgm:t>
        <a:bodyPr/>
        <a:lstStyle/>
        <a:p>
          <a:endParaRPr lang="en-US"/>
        </a:p>
      </dgm:t>
    </dgm:pt>
  </dgm:ptLst>
  <dgm:cxnLst>
    <dgm:cxn modelId="{8406E776-5A0D-4984-B344-00003E1D67F0}" srcId="{2B371246-0A66-40C3-A85F-46796D2C11CF}" destId="{EC9DA3D1-E1EC-47F1-B2A8-A8F4EFC9ED37}" srcOrd="0" destOrd="0" parTransId="{DFEFB901-F78D-4947-9CDC-F0576E2668C2}" sibTransId="{75881AFF-35FD-4606-8972-D0957E8EF1C4}"/>
    <dgm:cxn modelId="{94242701-87B3-42DE-8EB5-C5A8C92355CA}" srcId="{5F257365-60A1-4826-A1C5-8CCA2ACF38EC}" destId="{CC19EC31-31A4-4F78-8090-1947E070A071}" srcOrd="0" destOrd="0" parTransId="{8CE5ECD8-8264-4A0D-A4B0-14B8CB8AB49F}" sibTransId="{EEDAEA58-7281-4022-8443-B3B74ECF60CC}"/>
    <dgm:cxn modelId="{7FDFC505-C106-459D-B397-1A63F6CCFE85}" type="presOf" srcId="{67EC84A7-F3FC-43C8-B3B1-2A40F17E7652}" destId="{F92D2484-9694-43A4-A7D6-0B16441E0D11}" srcOrd="0" destOrd="0" presId="urn:microsoft.com/office/officeart/2005/8/layout/StepDownProcess"/>
    <dgm:cxn modelId="{A466BB7A-F564-424F-9613-D063C7CCA0C4}" type="presOf" srcId="{96A96DD9-DB89-4B07-B8B3-9D76C7CF7DE0}" destId="{173A9BDE-9B80-46F2-A443-DFEE2ACB0BC4}" srcOrd="0" destOrd="0" presId="urn:microsoft.com/office/officeart/2005/8/layout/StepDownProcess"/>
    <dgm:cxn modelId="{6301189A-E570-4DB2-9ADC-BE24DF699D3C}" srcId="{C01B426F-BCFB-4530-80DE-2078C85B8F39}" destId="{96A96DD9-DB89-4B07-B8B3-9D76C7CF7DE0}" srcOrd="3" destOrd="0" parTransId="{9706E3A5-954A-4C0B-A4C7-3E25BA439776}" sibTransId="{E2747330-7E71-443E-9262-6C8711B8277A}"/>
    <dgm:cxn modelId="{53895EB8-09C0-4796-9CE4-9049B5EDB8E4}" type="presOf" srcId="{C01B426F-BCFB-4530-80DE-2078C85B8F39}" destId="{33C8CF1E-C569-4022-8AF0-86C91D0003D8}" srcOrd="0" destOrd="0" presId="urn:microsoft.com/office/officeart/2005/8/layout/StepDownProcess"/>
    <dgm:cxn modelId="{A4B17A7F-AC79-4A2C-9B1E-6F04D1EBCDF1}" type="presOf" srcId="{CC19EC31-31A4-4F78-8090-1947E070A071}" destId="{FB7C8D6E-C113-49A6-B6D7-C7315500B064}" srcOrd="0" destOrd="0" presId="urn:microsoft.com/office/officeart/2005/8/layout/StepDownProcess"/>
    <dgm:cxn modelId="{00881B7D-2201-407D-8CA1-93A876B06B48}" type="presOf" srcId="{447ED08E-CAFA-4A39-BCC6-EBEEA480A310}" destId="{94903419-EDE5-42B3-BB76-DB47B9784FF9}" srcOrd="0" destOrd="0" presId="urn:microsoft.com/office/officeart/2005/8/layout/StepDownProcess"/>
    <dgm:cxn modelId="{64CA4B72-05B7-4D0A-9019-2041B681F128}" srcId="{C01B426F-BCFB-4530-80DE-2078C85B8F39}" destId="{2B371246-0A66-40C3-A85F-46796D2C11CF}" srcOrd="2" destOrd="0" parTransId="{13633AA1-CAC6-423C-B8F7-5CA529443A9E}" sibTransId="{1BADD729-CED1-42A3-ADA4-737D207F48D3}"/>
    <dgm:cxn modelId="{E1AB12DE-BE46-4884-B2D1-E0ED8A661ACD}" srcId="{C01B426F-BCFB-4530-80DE-2078C85B8F39}" destId="{5F257365-60A1-4826-A1C5-8CCA2ACF38EC}" srcOrd="1" destOrd="0" parTransId="{F5D53EB3-F297-4AFB-8441-6F355DD9CB44}" sibTransId="{C52BFB89-D0F5-436B-9A34-5788CB6D97EF}"/>
    <dgm:cxn modelId="{7A3A69D0-9C30-4DBF-A93B-2A8292CD6E5E}" type="presOf" srcId="{5F257365-60A1-4826-A1C5-8CCA2ACF38EC}" destId="{222377A2-D208-4964-8C0D-1C43BB590996}" srcOrd="0" destOrd="0" presId="urn:microsoft.com/office/officeart/2005/8/layout/StepDownProcess"/>
    <dgm:cxn modelId="{60DA80B5-F067-4D73-A851-8C4AA8A5EEAF}" type="presOf" srcId="{2B371246-0A66-40C3-A85F-46796D2C11CF}" destId="{D2A028AC-82B9-45A7-88CC-F2F72FE10CCB}" srcOrd="0" destOrd="0" presId="urn:microsoft.com/office/officeart/2005/8/layout/StepDownProcess"/>
    <dgm:cxn modelId="{6A4D726E-2F3F-4FE2-BE64-C447B34C9C3D}" type="presOf" srcId="{EC9DA3D1-E1EC-47F1-B2A8-A8F4EFC9ED37}" destId="{4DB77C4D-FC32-40DD-B351-A6B0585E066A}" srcOrd="0" destOrd="0" presId="urn:microsoft.com/office/officeart/2005/8/layout/StepDownProcess"/>
    <dgm:cxn modelId="{8AC3AEE6-58AA-40A3-9247-928C89D54EB3}" srcId="{C01B426F-BCFB-4530-80DE-2078C85B8F39}" destId="{67EC84A7-F3FC-43C8-B3B1-2A40F17E7652}" srcOrd="0" destOrd="0" parTransId="{29C6BD87-CC3E-446F-B75B-6AD180EBE2BD}" sibTransId="{5C1D85F5-980D-44FA-A6C4-2333C3D0BC84}"/>
    <dgm:cxn modelId="{067406F0-5441-4482-8E3A-FA20565DEBED}" srcId="{67EC84A7-F3FC-43C8-B3B1-2A40F17E7652}" destId="{447ED08E-CAFA-4A39-BCC6-EBEEA480A310}" srcOrd="0" destOrd="0" parTransId="{813B26A0-AF2C-4AF1-A073-BA98B4C1B1B2}" sibTransId="{85A954CE-C4EC-45DA-BED1-AE3CE7FEABB1}"/>
    <dgm:cxn modelId="{7A68DD47-A495-4F18-8A78-6EDECA4BA996}" type="presParOf" srcId="{33C8CF1E-C569-4022-8AF0-86C91D0003D8}" destId="{942FD6CD-2143-44A3-A428-BB901BE95371}" srcOrd="0" destOrd="0" presId="urn:microsoft.com/office/officeart/2005/8/layout/StepDownProcess"/>
    <dgm:cxn modelId="{136E2E3A-1818-4558-98CB-C55ADA03C0CF}" type="presParOf" srcId="{942FD6CD-2143-44A3-A428-BB901BE95371}" destId="{C0410ADB-BEFF-4624-BADD-2A2F7C950E12}" srcOrd="0" destOrd="0" presId="urn:microsoft.com/office/officeart/2005/8/layout/StepDownProcess"/>
    <dgm:cxn modelId="{D85D5D0E-33F9-4000-813B-94DB27D6EA8D}" type="presParOf" srcId="{942FD6CD-2143-44A3-A428-BB901BE95371}" destId="{F92D2484-9694-43A4-A7D6-0B16441E0D11}" srcOrd="1" destOrd="0" presId="urn:microsoft.com/office/officeart/2005/8/layout/StepDownProcess"/>
    <dgm:cxn modelId="{0F69F0D0-AB7E-4D72-B46D-9DDAC39F6C1B}" type="presParOf" srcId="{942FD6CD-2143-44A3-A428-BB901BE95371}" destId="{94903419-EDE5-42B3-BB76-DB47B9784FF9}" srcOrd="2" destOrd="0" presId="urn:microsoft.com/office/officeart/2005/8/layout/StepDownProcess"/>
    <dgm:cxn modelId="{6CFF24D9-D77D-4BF1-A61C-A40413F12C3F}" type="presParOf" srcId="{33C8CF1E-C569-4022-8AF0-86C91D0003D8}" destId="{7A01EF0E-6AF7-4E19-814A-D754D9E978F2}" srcOrd="1" destOrd="0" presId="urn:microsoft.com/office/officeart/2005/8/layout/StepDownProcess"/>
    <dgm:cxn modelId="{8B73F780-906F-4EE1-98B8-A7505A88C925}" type="presParOf" srcId="{33C8CF1E-C569-4022-8AF0-86C91D0003D8}" destId="{4779BF16-101B-4A30-A2E0-773303CFED71}" srcOrd="2" destOrd="0" presId="urn:microsoft.com/office/officeart/2005/8/layout/StepDownProcess"/>
    <dgm:cxn modelId="{9627228A-956E-458E-A142-3DB245D6747C}" type="presParOf" srcId="{4779BF16-101B-4A30-A2E0-773303CFED71}" destId="{784F9294-82C0-498B-9D09-43AE09386AC5}" srcOrd="0" destOrd="0" presId="urn:microsoft.com/office/officeart/2005/8/layout/StepDownProcess"/>
    <dgm:cxn modelId="{E88A6138-8763-48BF-9CC1-BB1A1E2C9B16}" type="presParOf" srcId="{4779BF16-101B-4A30-A2E0-773303CFED71}" destId="{222377A2-D208-4964-8C0D-1C43BB590996}" srcOrd="1" destOrd="0" presId="urn:microsoft.com/office/officeart/2005/8/layout/StepDownProcess"/>
    <dgm:cxn modelId="{DBE04A67-AF9A-4546-9B20-5308DBA18975}" type="presParOf" srcId="{4779BF16-101B-4A30-A2E0-773303CFED71}" destId="{FB7C8D6E-C113-49A6-B6D7-C7315500B064}" srcOrd="2" destOrd="0" presId="urn:microsoft.com/office/officeart/2005/8/layout/StepDownProcess"/>
    <dgm:cxn modelId="{415F3A81-77B5-45E6-8305-831F8C900915}" type="presParOf" srcId="{33C8CF1E-C569-4022-8AF0-86C91D0003D8}" destId="{C6B3320A-910F-4D02-9F37-3CE79C0C7C8E}" srcOrd="3" destOrd="0" presId="urn:microsoft.com/office/officeart/2005/8/layout/StepDownProcess"/>
    <dgm:cxn modelId="{CB607DEF-EF9B-46F8-AFF4-DC4E93AFC2B7}" type="presParOf" srcId="{33C8CF1E-C569-4022-8AF0-86C91D0003D8}" destId="{A38A3F60-CA85-4410-8741-AAA005334333}" srcOrd="4" destOrd="0" presId="urn:microsoft.com/office/officeart/2005/8/layout/StepDownProcess"/>
    <dgm:cxn modelId="{354C2D3B-08D2-4E4E-BA7C-040CB27F6467}" type="presParOf" srcId="{A38A3F60-CA85-4410-8741-AAA005334333}" destId="{6D85C0E3-9041-4C54-96FE-474C2A69F107}" srcOrd="0" destOrd="0" presId="urn:microsoft.com/office/officeart/2005/8/layout/StepDownProcess"/>
    <dgm:cxn modelId="{592D1670-A23A-49F1-A5EE-9D2C9409AB10}" type="presParOf" srcId="{A38A3F60-CA85-4410-8741-AAA005334333}" destId="{D2A028AC-82B9-45A7-88CC-F2F72FE10CCB}" srcOrd="1" destOrd="0" presId="urn:microsoft.com/office/officeart/2005/8/layout/StepDownProcess"/>
    <dgm:cxn modelId="{C2C1DDE1-A677-473C-97F4-D39A26E4D3C4}" type="presParOf" srcId="{A38A3F60-CA85-4410-8741-AAA005334333}" destId="{4DB77C4D-FC32-40DD-B351-A6B0585E066A}" srcOrd="2" destOrd="0" presId="urn:microsoft.com/office/officeart/2005/8/layout/StepDownProcess"/>
    <dgm:cxn modelId="{BA37AD91-3595-46B1-AB8D-073BBFC0E544}" type="presParOf" srcId="{33C8CF1E-C569-4022-8AF0-86C91D0003D8}" destId="{4ACBF8A4-D586-482E-9EC3-7F31C7CBEF2F}" srcOrd="5" destOrd="0" presId="urn:microsoft.com/office/officeart/2005/8/layout/StepDownProcess"/>
    <dgm:cxn modelId="{8BDE9D0C-7107-4BD2-A5DC-ACE1637EE0EB}" type="presParOf" srcId="{33C8CF1E-C569-4022-8AF0-86C91D0003D8}" destId="{743E9686-2415-449B-8C4A-0DF0D3B89F59}" srcOrd="6" destOrd="0" presId="urn:microsoft.com/office/officeart/2005/8/layout/StepDownProcess"/>
    <dgm:cxn modelId="{C7933856-2C40-4EEC-94C0-2210420B618E}" type="presParOf" srcId="{743E9686-2415-449B-8C4A-0DF0D3B89F59}" destId="{173A9BDE-9B80-46F2-A443-DFEE2ACB0BC4}"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0211F0-D259-4014-8E97-6B883049DC2E}"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A456980F-A5BF-4768-A3D2-4C29E11D0362}">
      <dgm:prSet phldrT="[Text]" custT="1"/>
      <dgm:spPr/>
      <dgm:t>
        <a:bodyPr/>
        <a:lstStyle/>
        <a:p>
          <a:r>
            <a:rPr lang="en-US" sz="2800" b="1" cap="none" spc="0" dirty="0" smtClean="0">
              <a:ln w="10160">
                <a:prstDash val="solid"/>
              </a:ln>
              <a:effectLst>
                <a:outerShdw blurRad="38100" dist="22860" dir="5400000" algn="tl" rotWithShape="0">
                  <a:srgbClr val="000000">
                    <a:alpha val="30000"/>
                  </a:srgbClr>
                </a:outerShdw>
              </a:effectLst>
              <a:latin typeface="Calibri" panose="020F0502020204030204" pitchFamily="34" charset="0"/>
            </a:rPr>
            <a:t>Advocacy and Knowledge Sharing</a:t>
          </a:r>
          <a:endParaRPr lang="en-US" sz="2800" b="1" cap="none" spc="0" dirty="0">
            <a:ln w="10160">
              <a:prstDash val="solid"/>
            </a:ln>
            <a:effectLst>
              <a:outerShdw blurRad="38100" dist="22860" dir="5400000" algn="tl" rotWithShape="0">
                <a:srgbClr val="000000">
                  <a:alpha val="30000"/>
                </a:srgbClr>
              </a:outerShdw>
            </a:effectLst>
            <a:latin typeface="Calibri" panose="020F0502020204030204" pitchFamily="34" charset="0"/>
          </a:endParaRPr>
        </a:p>
      </dgm:t>
    </dgm:pt>
    <dgm:pt modelId="{275573CB-8BBF-4558-A92D-702786DD740E}" type="parTrans" cxnId="{220982D1-CBC9-4BF6-BD88-F3E5C1F6BF44}">
      <dgm:prSet/>
      <dgm:spPr/>
      <dgm:t>
        <a:bodyPr/>
        <a:lstStyle/>
        <a:p>
          <a:endParaRPr lang="en-US">
            <a:latin typeface="Calibri" panose="020F0502020204030204" pitchFamily="34" charset="0"/>
          </a:endParaRPr>
        </a:p>
      </dgm:t>
    </dgm:pt>
    <dgm:pt modelId="{AFA93AF3-494E-4D02-8690-8DE8E6F3E08E}" type="sibTrans" cxnId="{220982D1-CBC9-4BF6-BD88-F3E5C1F6BF44}">
      <dgm:prSet/>
      <dgm:spPr/>
      <dgm:t>
        <a:bodyPr/>
        <a:lstStyle/>
        <a:p>
          <a:endParaRPr lang="en-US">
            <a:latin typeface="Calibri" panose="020F0502020204030204" pitchFamily="34" charset="0"/>
          </a:endParaRPr>
        </a:p>
      </dgm:t>
    </dgm:pt>
    <dgm:pt modelId="{A4A472D7-61E7-4CEF-B396-150DA5B0BDC8}">
      <dgm:prSet phldrT="[Text]" custT="1"/>
      <dgm:spPr/>
      <dgm:t>
        <a:bodyPr/>
        <a:lstStyle/>
        <a:p>
          <a:r>
            <a:rPr lang="en-US" sz="2000" b="0" dirty="0" smtClean="0">
              <a:latin typeface="Calibri" panose="020F0502020204030204" pitchFamily="34" charset="0"/>
            </a:rPr>
            <a:t>Global Conferences and Events</a:t>
          </a:r>
          <a:endParaRPr lang="en-US" sz="2000" b="0" dirty="0">
            <a:latin typeface="Calibri" panose="020F0502020204030204" pitchFamily="34" charset="0"/>
          </a:endParaRPr>
        </a:p>
      </dgm:t>
    </dgm:pt>
    <dgm:pt modelId="{2E2155DE-F96C-476C-A2EE-878D684AE9FD}" type="parTrans" cxnId="{83F5CEAF-01EA-4119-9DE9-53E9F23961BB}">
      <dgm:prSet/>
      <dgm:spPr/>
      <dgm:t>
        <a:bodyPr/>
        <a:lstStyle/>
        <a:p>
          <a:endParaRPr lang="en-US">
            <a:latin typeface="Calibri" panose="020F0502020204030204" pitchFamily="34" charset="0"/>
          </a:endParaRPr>
        </a:p>
      </dgm:t>
    </dgm:pt>
    <dgm:pt modelId="{0DE02483-CA6C-468D-90C9-B2A2B0717650}" type="sibTrans" cxnId="{83F5CEAF-01EA-4119-9DE9-53E9F23961BB}">
      <dgm:prSet/>
      <dgm:spPr/>
      <dgm:t>
        <a:bodyPr/>
        <a:lstStyle/>
        <a:p>
          <a:endParaRPr lang="en-US">
            <a:latin typeface="Calibri" panose="020F0502020204030204" pitchFamily="34" charset="0"/>
          </a:endParaRPr>
        </a:p>
      </dgm:t>
    </dgm:pt>
    <dgm:pt modelId="{00390821-B50D-4175-8A69-A7D6D19A398F}">
      <dgm:prSet phldrT="[Text]" custT="1"/>
      <dgm:spPr/>
      <dgm:t>
        <a:bodyPr/>
        <a:lstStyle/>
        <a:p>
          <a:r>
            <a:rPr lang="en-US" sz="2000" b="0" dirty="0" smtClean="0">
              <a:latin typeface="Calibri" panose="020F0502020204030204" pitchFamily="34" charset="0"/>
            </a:rPr>
            <a:t>Refrigerants Awareness Package</a:t>
          </a:r>
          <a:endParaRPr lang="en-US" sz="2000" b="0" dirty="0">
            <a:latin typeface="Calibri" panose="020F0502020204030204" pitchFamily="34" charset="0"/>
          </a:endParaRPr>
        </a:p>
      </dgm:t>
    </dgm:pt>
    <dgm:pt modelId="{F90AA3BB-AEB1-4D73-AF62-5A5E49FB4752}" type="parTrans" cxnId="{0B85A486-49B5-471E-A96F-AC4AB2122DA8}">
      <dgm:prSet/>
      <dgm:spPr/>
      <dgm:t>
        <a:bodyPr/>
        <a:lstStyle/>
        <a:p>
          <a:endParaRPr lang="en-US">
            <a:latin typeface="Calibri" panose="020F0502020204030204" pitchFamily="34" charset="0"/>
          </a:endParaRPr>
        </a:p>
      </dgm:t>
    </dgm:pt>
    <dgm:pt modelId="{44B0BB50-44E2-4D37-B7B3-511CB7C25C1A}" type="sibTrans" cxnId="{0B85A486-49B5-471E-A96F-AC4AB2122DA8}">
      <dgm:prSet/>
      <dgm:spPr/>
      <dgm:t>
        <a:bodyPr/>
        <a:lstStyle/>
        <a:p>
          <a:endParaRPr lang="en-US">
            <a:latin typeface="Calibri" panose="020F0502020204030204" pitchFamily="34" charset="0"/>
          </a:endParaRPr>
        </a:p>
      </dgm:t>
    </dgm:pt>
    <dgm:pt modelId="{61F0321C-C83A-47CD-816B-ED167CBC3D79}">
      <dgm:prSet phldrT="[Text]" custT="1"/>
      <dgm:spPr/>
      <dgm:t>
        <a:bodyPr/>
        <a:lstStyle/>
        <a:p>
          <a:r>
            <a:rPr lang="en-US" sz="2800" b="0" cap="none" spc="0" dirty="0" smtClean="0">
              <a:ln w="0"/>
              <a:effectLst>
                <a:outerShdw blurRad="38100" dist="19050" dir="2700000" algn="tl" rotWithShape="0">
                  <a:schemeClr val="dk1">
                    <a:alpha val="40000"/>
                  </a:schemeClr>
                </a:outerShdw>
              </a:effectLst>
              <a:latin typeface="Calibri" panose="020F0502020204030204" pitchFamily="34" charset="0"/>
            </a:rPr>
            <a:t>Training, Education and Practice</a:t>
          </a:r>
          <a:endParaRPr lang="en-US" sz="2800" b="0" cap="none" spc="0" dirty="0">
            <a:ln w="0"/>
            <a:effectLst>
              <a:outerShdw blurRad="38100" dist="19050" dir="2700000" algn="tl" rotWithShape="0">
                <a:schemeClr val="dk1">
                  <a:alpha val="40000"/>
                </a:schemeClr>
              </a:outerShdw>
            </a:effectLst>
            <a:latin typeface="Calibri" panose="020F0502020204030204" pitchFamily="34" charset="0"/>
          </a:endParaRPr>
        </a:p>
      </dgm:t>
    </dgm:pt>
    <dgm:pt modelId="{ABD0CF85-9013-487F-923F-9B4FD0FBEF6C}" type="parTrans" cxnId="{2394F2EC-B0F7-4734-9EE2-B8EE6C75D5C4}">
      <dgm:prSet/>
      <dgm:spPr/>
      <dgm:t>
        <a:bodyPr/>
        <a:lstStyle/>
        <a:p>
          <a:endParaRPr lang="en-US">
            <a:latin typeface="Calibri" panose="020F0502020204030204" pitchFamily="34" charset="0"/>
          </a:endParaRPr>
        </a:p>
      </dgm:t>
    </dgm:pt>
    <dgm:pt modelId="{3A1ED696-293A-489D-83AD-711F06D258D6}" type="sibTrans" cxnId="{2394F2EC-B0F7-4734-9EE2-B8EE6C75D5C4}">
      <dgm:prSet/>
      <dgm:spPr/>
      <dgm:t>
        <a:bodyPr/>
        <a:lstStyle/>
        <a:p>
          <a:endParaRPr lang="en-US">
            <a:latin typeface="Calibri" panose="020F0502020204030204" pitchFamily="34" charset="0"/>
          </a:endParaRPr>
        </a:p>
      </dgm:t>
    </dgm:pt>
    <dgm:pt modelId="{D706C256-371B-4585-96A1-EB2B7D987E10}">
      <dgm:prSet phldrT="[Text]" custT="1"/>
      <dgm:spPr/>
      <dgm:t>
        <a:bodyPr/>
        <a:lstStyle/>
        <a:p>
          <a:r>
            <a:rPr lang="en-US" sz="1900" b="0" dirty="0" smtClean="0">
              <a:latin typeface="Calibri" panose="020F0502020204030204" pitchFamily="34" charset="0"/>
            </a:rPr>
            <a:t>Online Training Program on Refrigerants</a:t>
          </a:r>
          <a:endParaRPr lang="en-US" sz="1900" b="0" dirty="0">
            <a:latin typeface="Calibri" panose="020F0502020204030204" pitchFamily="34" charset="0"/>
          </a:endParaRPr>
        </a:p>
      </dgm:t>
    </dgm:pt>
    <dgm:pt modelId="{1A9E51A0-DC7D-40A2-8A5E-0141FC1E2F89}" type="parTrans" cxnId="{D5BD43CB-1EDE-4AAB-AA46-623607666525}">
      <dgm:prSet/>
      <dgm:spPr/>
      <dgm:t>
        <a:bodyPr/>
        <a:lstStyle/>
        <a:p>
          <a:endParaRPr lang="en-US">
            <a:latin typeface="Calibri" panose="020F0502020204030204" pitchFamily="34" charset="0"/>
          </a:endParaRPr>
        </a:p>
      </dgm:t>
    </dgm:pt>
    <dgm:pt modelId="{93F3B323-4BBB-41CA-B657-C87BAEECF918}" type="sibTrans" cxnId="{D5BD43CB-1EDE-4AAB-AA46-623607666525}">
      <dgm:prSet/>
      <dgm:spPr/>
      <dgm:t>
        <a:bodyPr/>
        <a:lstStyle/>
        <a:p>
          <a:endParaRPr lang="en-US">
            <a:latin typeface="Calibri" panose="020F0502020204030204" pitchFamily="34" charset="0"/>
          </a:endParaRPr>
        </a:p>
      </dgm:t>
    </dgm:pt>
    <dgm:pt modelId="{1183EA77-B7EE-4F38-9109-8F4E589FCA65}">
      <dgm:prSet phldrT="[Text]" custT="1"/>
      <dgm:spPr/>
      <dgm:t>
        <a:bodyPr/>
        <a:lstStyle/>
        <a:p>
          <a:r>
            <a:rPr lang="en-US" sz="1900" b="0" dirty="0" smtClean="0">
              <a:latin typeface="Calibri" panose="020F0502020204030204" pitchFamily="34" charset="0"/>
            </a:rPr>
            <a:t>Contemporary Learning Tools for Universities </a:t>
          </a:r>
          <a:endParaRPr lang="en-US" sz="1900" b="0" dirty="0">
            <a:latin typeface="Calibri" panose="020F0502020204030204" pitchFamily="34" charset="0"/>
          </a:endParaRPr>
        </a:p>
      </dgm:t>
    </dgm:pt>
    <dgm:pt modelId="{BD501DE5-74F3-4B16-97AC-1C69BB5A9909}" type="parTrans" cxnId="{C675C15A-BDEC-4570-80A1-299DDA410040}">
      <dgm:prSet/>
      <dgm:spPr/>
      <dgm:t>
        <a:bodyPr/>
        <a:lstStyle/>
        <a:p>
          <a:endParaRPr lang="en-US">
            <a:latin typeface="Calibri" panose="020F0502020204030204" pitchFamily="34" charset="0"/>
          </a:endParaRPr>
        </a:p>
      </dgm:t>
    </dgm:pt>
    <dgm:pt modelId="{5D08B145-6361-4C64-AA33-B5CE4B154659}" type="sibTrans" cxnId="{C675C15A-BDEC-4570-80A1-299DDA410040}">
      <dgm:prSet/>
      <dgm:spPr/>
      <dgm:t>
        <a:bodyPr/>
        <a:lstStyle/>
        <a:p>
          <a:endParaRPr lang="en-US">
            <a:latin typeface="Calibri" panose="020F0502020204030204" pitchFamily="34" charset="0"/>
          </a:endParaRPr>
        </a:p>
      </dgm:t>
    </dgm:pt>
    <dgm:pt modelId="{58DDC804-0F15-46DD-8AB4-B957170FAC25}">
      <dgm:prSet phldrT="[Text]" custT="1"/>
      <dgm:spPr/>
      <dgm:t>
        <a:bodyPr/>
        <a:lstStyle/>
        <a:p>
          <a:r>
            <a:rPr lang="en-US" sz="2000" b="0" dirty="0" smtClean="0">
              <a:latin typeface="Calibri" panose="020F0502020204030204" pitchFamily="34" charset="0"/>
            </a:rPr>
            <a:t>Low- GWP Innovation Award Program</a:t>
          </a:r>
          <a:endParaRPr lang="en-US" sz="2000" b="0" dirty="0">
            <a:latin typeface="Calibri" panose="020F0502020204030204" pitchFamily="34" charset="0"/>
          </a:endParaRPr>
        </a:p>
      </dgm:t>
    </dgm:pt>
    <dgm:pt modelId="{56C67776-4904-43D4-BA41-8108A8357390}" type="parTrans" cxnId="{315AC146-0324-4E77-ABD0-C0A24C3C1D4A}">
      <dgm:prSet/>
      <dgm:spPr/>
      <dgm:t>
        <a:bodyPr/>
        <a:lstStyle/>
        <a:p>
          <a:endParaRPr lang="en-US">
            <a:latin typeface="Calibri" panose="020F0502020204030204" pitchFamily="34" charset="0"/>
          </a:endParaRPr>
        </a:p>
      </dgm:t>
    </dgm:pt>
    <dgm:pt modelId="{8809051C-8505-4936-987F-567EF0739234}" type="sibTrans" cxnId="{315AC146-0324-4E77-ABD0-C0A24C3C1D4A}">
      <dgm:prSet/>
      <dgm:spPr/>
      <dgm:t>
        <a:bodyPr/>
        <a:lstStyle/>
        <a:p>
          <a:endParaRPr lang="en-US">
            <a:latin typeface="Calibri" panose="020F0502020204030204" pitchFamily="34" charset="0"/>
          </a:endParaRPr>
        </a:p>
      </dgm:t>
    </dgm:pt>
    <dgm:pt modelId="{22256A53-5B10-4249-B50E-980F25FEA667}">
      <dgm:prSet phldrT="[Text]" custT="1"/>
      <dgm:spPr/>
      <dgm:t>
        <a:bodyPr/>
        <a:lstStyle/>
        <a:p>
          <a:r>
            <a:rPr lang="en-US" sz="1900" b="0" dirty="0" smtClean="0">
              <a:latin typeface="Calibri" panose="020F0502020204030204" pitchFamily="34" charset="0"/>
            </a:rPr>
            <a:t>Assessment Program for RAC Plants</a:t>
          </a:r>
          <a:endParaRPr lang="en-US" sz="1900" b="0" dirty="0">
            <a:latin typeface="Calibri" panose="020F0502020204030204" pitchFamily="34" charset="0"/>
          </a:endParaRPr>
        </a:p>
      </dgm:t>
    </dgm:pt>
    <dgm:pt modelId="{34D7ED3B-51C5-42B5-9F09-A6170E654E9C}" type="parTrans" cxnId="{1AAE40ED-2D42-41F9-92A2-0F38C59FDC29}">
      <dgm:prSet/>
      <dgm:spPr/>
      <dgm:t>
        <a:bodyPr/>
        <a:lstStyle/>
        <a:p>
          <a:endParaRPr lang="en-US"/>
        </a:p>
      </dgm:t>
    </dgm:pt>
    <dgm:pt modelId="{0358011C-CC1F-4A78-95FF-3BBDFE753798}" type="sibTrans" cxnId="{1AAE40ED-2D42-41F9-92A2-0F38C59FDC29}">
      <dgm:prSet/>
      <dgm:spPr/>
      <dgm:t>
        <a:bodyPr/>
        <a:lstStyle/>
        <a:p>
          <a:endParaRPr lang="en-US"/>
        </a:p>
      </dgm:t>
    </dgm:pt>
    <dgm:pt modelId="{252353B2-B66F-49B6-AB46-961A58EB3A99}">
      <dgm:prSet phldrT="[Text]" custT="1"/>
      <dgm:spPr/>
      <dgm:t>
        <a:bodyPr/>
        <a:lstStyle/>
        <a:p>
          <a:endParaRPr lang="en-US" sz="1800" b="0" dirty="0">
            <a:latin typeface="Calibri" panose="020F0502020204030204" pitchFamily="34" charset="0"/>
          </a:endParaRPr>
        </a:p>
      </dgm:t>
    </dgm:pt>
    <dgm:pt modelId="{5798EADD-B7EB-42FA-86BE-658202B507CB}" type="parTrans" cxnId="{C4E7B85E-500D-432F-8CC4-C9456B62B64C}">
      <dgm:prSet/>
      <dgm:spPr/>
      <dgm:t>
        <a:bodyPr/>
        <a:lstStyle/>
        <a:p>
          <a:endParaRPr lang="en-US"/>
        </a:p>
      </dgm:t>
    </dgm:pt>
    <dgm:pt modelId="{0C5FDF71-B5E4-45E8-8850-E7DDC44FF15F}" type="sibTrans" cxnId="{C4E7B85E-500D-432F-8CC4-C9456B62B64C}">
      <dgm:prSet/>
      <dgm:spPr/>
      <dgm:t>
        <a:bodyPr/>
        <a:lstStyle/>
        <a:p>
          <a:endParaRPr lang="en-US"/>
        </a:p>
      </dgm:t>
    </dgm:pt>
    <dgm:pt modelId="{AFB945BA-F359-416D-9273-FDDF1504EE51}">
      <dgm:prSet phldrT="[Text]" custT="1"/>
      <dgm:spPr/>
      <dgm:t>
        <a:bodyPr/>
        <a:lstStyle/>
        <a:p>
          <a:endParaRPr lang="en-US" sz="1800" b="0" dirty="0">
            <a:latin typeface="Calibri" panose="020F0502020204030204" pitchFamily="34" charset="0"/>
          </a:endParaRPr>
        </a:p>
      </dgm:t>
    </dgm:pt>
    <dgm:pt modelId="{98A41C32-E0F9-40FE-BF9E-6326955180C0}" type="parTrans" cxnId="{0BF41931-CC22-4529-8B9C-A06C4794EACA}">
      <dgm:prSet/>
      <dgm:spPr/>
      <dgm:t>
        <a:bodyPr/>
        <a:lstStyle/>
        <a:p>
          <a:endParaRPr lang="en-US"/>
        </a:p>
      </dgm:t>
    </dgm:pt>
    <dgm:pt modelId="{C40BEBB5-7FDA-4934-B48D-571EFE9C102D}" type="sibTrans" cxnId="{0BF41931-CC22-4529-8B9C-A06C4794EACA}">
      <dgm:prSet/>
      <dgm:spPr/>
      <dgm:t>
        <a:bodyPr/>
        <a:lstStyle/>
        <a:p>
          <a:endParaRPr lang="en-US"/>
        </a:p>
      </dgm:t>
    </dgm:pt>
    <dgm:pt modelId="{C42A1CC6-D473-4E9B-9BE5-4CD7E56771F8}">
      <dgm:prSet phldrT="[Text]" custT="1"/>
      <dgm:spPr/>
      <dgm:t>
        <a:bodyPr/>
        <a:lstStyle/>
        <a:p>
          <a:endParaRPr lang="en-US" sz="1800" b="0" dirty="0">
            <a:latin typeface="Calibri" panose="020F0502020204030204" pitchFamily="34" charset="0"/>
          </a:endParaRPr>
        </a:p>
      </dgm:t>
    </dgm:pt>
    <dgm:pt modelId="{9BC5F255-EF4E-4DB4-AA32-467D55650E51}" type="parTrans" cxnId="{20A66DE9-9BF4-4623-96AC-0D2BADABEEC2}">
      <dgm:prSet/>
      <dgm:spPr/>
      <dgm:t>
        <a:bodyPr/>
        <a:lstStyle/>
        <a:p>
          <a:endParaRPr lang="en-US"/>
        </a:p>
      </dgm:t>
    </dgm:pt>
    <dgm:pt modelId="{F93FFC72-6344-4FBF-8401-3292A581352F}" type="sibTrans" cxnId="{20A66DE9-9BF4-4623-96AC-0D2BADABEEC2}">
      <dgm:prSet/>
      <dgm:spPr/>
      <dgm:t>
        <a:bodyPr/>
        <a:lstStyle/>
        <a:p>
          <a:endParaRPr lang="en-US"/>
        </a:p>
      </dgm:t>
    </dgm:pt>
    <dgm:pt modelId="{8E9A46AD-5E5F-4F46-AFD2-FAC47B43444E}" type="pres">
      <dgm:prSet presAssocID="{E70211F0-D259-4014-8E97-6B883049DC2E}" presName="Name0" presStyleCnt="0">
        <dgm:presLayoutVars>
          <dgm:dir/>
          <dgm:animLvl val="lvl"/>
          <dgm:resizeHandles/>
        </dgm:presLayoutVars>
      </dgm:prSet>
      <dgm:spPr/>
      <dgm:t>
        <a:bodyPr/>
        <a:lstStyle/>
        <a:p>
          <a:endParaRPr lang="en-US"/>
        </a:p>
      </dgm:t>
    </dgm:pt>
    <dgm:pt modelId="{CA7A5648-3078-474F-A73B-8C2436C57358}" type="pres">
      <dgm:prSet presAssocID="{A456980F-A5BF-4768-A3D2-4C29E11D0362}" presName="linNode" presStyleCnt="0"/>
      <dgm:spPr/>
      <dgm:t>
        <a:bodyPr/>
        <a:lstStyle/>
        <a:p>
          <a:endParaRPr lang="en-US"/>
        </a:p>
      </dgm:t>
    </dgm:pt>
    <dgm:pt modelId="{56C4B1B8-ABB0-469F-8DB2-354A816E0900}" type="pres">
      <dgm:prSet presAssocID="{A456980F-A5BF-4768-A3D2-4C29E11D0362}" presName="parentShp" presStyleLbl="node1" presStyleIdx="0" presStyleCnt="2" custScaleX="81818">
        <dgm:presLayoutVars>
          <dgm:bulletEnabled val="1"/>
        </dgm:presLayoutVars>
      </dgm:prSet>
      <dgm:spPr/>
      <dgm:t>
        <a:bodyPr/>
        <a:lstStyle/>
        <a:p>
          <a:endParaRPr lang="en-US"/>
        </a:p>
      </dgm:t>
    </dgm:pt>
    <dgm:pt modelId="{3F7A8465-9EA1-4BE5-BA05-C836477A1CAE}" type="pres">
      <dgm:prSet presAssocID="{A456980F-A5BF-4768-A3D2-4C29E11D0362}" presName="childShp" presStyleLbl="bgAccFollowNode1" presStyleIdx="0" presStyleCnt="2" custScaleX="109764" custScaleY="87696">
        <dgm:presLayoutVars>
          <dgm:bulletEnabled val="1"/>
        </dgm:presLayoutVars>
      </dgm:prSet>
      <dgm:spPr/>
      <dgm:t>
        <a:bodyPr/>
        <a:lstStyle/>
        <a:p>
          <a:endParaRPr lang="en-US"/>
        </a:p>
      </dgm:t>
    </dgm:pt>
    <dgm:pt modelId="{F34397DC-7C78-4DEE-8492-776A163D850B}" type="pres">
      <dgm:prSet presAssocID="{AFA93AF3-494E-4D02-8690-8DE8E6F3E08E}" presName="spacing" presStyleCnt="0"/>
      <dgm:spPr/>
      <dgm:t>
        <a:bodyPr/>
        <a:lstStyle/>
        <a:p>
          <a:endParaRPr lang="en-US"/>
        </a:p>
      </dgm:t>
    </dgm:pt>
    <dgm:pt modelId="{DB5D8D20-E156-4D39-B40C-20840F297817}" type="pres">
      <dgm:prSet presAssocID="{61F0321C-C83A-47CD-816B-ED167CBC3D79}" presName="linNode" presStyleCnt="0"/>
      <dgm:spPr/>
      <dgm:t>
        <a:bodyPr/>
        <a:lstStyle/>
        <a:p>
          <a:endParaRPr lang="en-US"/>
        </a:p>
      </dgm:t>
    </dgm:pt>
    <dgm:pt modelId="{BBE64107-AE66-47A6-B780-B9169EC314A6}" type="pres">
      <dgm:prSet presAssocID="{61F0321C-C83A-47CD-816B-ED167CBC3D79}" presName="parentShp" presStyleLbl="node1" presStyleIdx="1" presStyleCnt="2" custScaleX="81818">
        <dgm:presLayoutVars>
          <dgm:bulletEnabled val="1"/>
        </dgm:presLayoutVars>
      </dgm:prSet>
      <dgm:spPr/>
      <dgm:t>
        <a:bodyPr/>
        <a:lstStyle/>
        <a:p>
          <a:endParaRPr lang="en-US"/>
        </a:p>
      </dgm:t>
    </dgm:pt>
    <dgm:pt modelId="{994B5672-107B-4EF0-B419-BFF51E61ED17}" type="pres">
      <dgm:prSet presAssocID="{61F0321C-C83A-47CD-816B-ED167CBC3D79}" presName="childShp" presStyleLbl="bgAccFollowNode1" presStyleIdx="1" presStyleCnt="2" custScaleX="109764" custScaleY="82720">
        <dgm:presLayoutVars>
          <dgm:bulletEnabled val="1"/>
        </dgm:presLayoutVars>
      </dgm:prSet>
      <dgm:spPr/>
      <dgm:t>
        <a:bodyPr/>
        <a:lstStyle/>
        <a:p>
          <a:endParaRPr lang="en-US"/>
        </a:p>
      </dgm:t>
    </dgm:pt>
  </dgm:ptLst>
  <dgm:cxnLst>
    <dgm:cxn modelId="{0D2E6C35-1C17-4C58-87FF-044F9AA405BC}" type="presOf" srcId="{1183EA77-B7EE-4F38-9109-8F4E589FCA65}" destId="{994B5672-107B-4EF0-B419-BFF51E61ED17}" srcOrd="0" destOrd="2" presId="urn:microsoft.com/office/officeart/2005/8/layout/vList6"/>
    <dgm:cxn modelId="{C675C15A-BDEC-4570-80A1-299DDA410040}" srcId="{61F0321C-C83A-47CD-816B-ED167CBC3D79}" destId="{1183EA77-B7EE-4F38-9109-8F4E589FCA65}" srcOrd="2" destOrd="0" parTransId="{BD501DE5-74F3-4B16-97AC-1C69BB5A9909}" sibTransId="{5D08B145-6361-4C64-AA33-B5CE4B154659}"/>
    <dgm:cxn modelId="{15F00F99-149C-4C3B-8C5A-81EF924B579D}" type="presOf" srcId="{58DDC804-0F15-46DD-8AB4-B957170FAC25}" destId="{3F7A8465-9EA1-4BE5-BA05-C836477A1CAE}" srcOrd="0" destOrd="3" presId="urn:microsoft.com/office/officeart/2005/8/layout/vList6"/>
    <dgm:cxn modelId="{220982D1-CBC9-4BF6-BD88-F3E5C1F6BF44}" srcId="{E70211F0-D259-4014-8E97-6B883049DC2E}" destId="{A456980F-A5BF-4768-A3D2-4C29E11D0362}" srcOrd="0" destOrd="0" parTransId="{275573CB-8BBF-4558-A92D-702786DD740E}" sibTransId="{AFA93AF3-494E-4D02-8690-8DE8E6F3E08E}"/>
    <dgm:cxn modelId="{08A7334C-AC96-4A72-B2D5-D559A8B10351}" type="presOf" srcId="{AFB945BA-F359-416D-9273-FDDF1504EE51}" destId="{3F7A8465-9EA1-4BE5-BA05-C836477A1CAE}" srcOrd="0" destOrd="0" presId="urn:microsoft.com/office/officeart/2005/8/layout/vList6"/>
    <dgm:cxn modelId="{3C193FB5-6FD8-4374-A0BB-530FFE2C7AE6}" type="presOf" srcId="{E70211F0-D259-4014-8E97-6B883049DC2E}" destId="{8E9A46AD-5E5F-4F46-AFD2-FAC47B43444E}" srcOrd="0" destOrd="0" presId="urn:microsoft.com/office/officeart/2005/8/layout/vList6"/>
    <dgm:cxn modelId="{2394F2EC-B0F7-4734-9EE2-B8EE6C75D5C4}" srcId="{E70211F0-D259-4014-8E97-6B883049DC2E}" destId="{61F0321C-C83A-47CD-816B-ED167CBC3D79}" srcOrd="1" destOrd="0" parTransId="{ABD0CF85-9013-487F-923F-9B4FD0FBEF6C}" sibTransId="{3A1ED696-293A-489D-83AD-711F06D258D6}"/>
    <dgm:cxn modelId="{8F3D1033-B237-460F-808F-5AF52A460AFF}" type="presOf" srcId="{A4A472D7-61E7-4CEF-B396-150DA5B0BDC8}" destId="{3F7A8465-9EA1-4BE5-BA05-C836477A1CAE}" srcOrd="0" destOrd="1" presId="urn:microsoft.com/office/officeart/2005/8/layout/vList6"/>
    <dgm:cxn modelId="{D5BD43CB-1EDE-4AAB-AA46-623607666525}" srcId="{61F0321C-C83A-47CD-816B-ED167CBC3D79}" destId="{D706C256-371B-4585-96A1-EB2B7D987E10}" srcOrd="1" destOrd="0" parTransId="{1A9E51A0-DC7D-40A2-8A5E-0141FC1E2F89}" sibTransId="{93F3B323-4BBB-41CA-B657-C87BAEECF918}"/>
    <dgm:cxn modelId="{0BF41931-CC22-4529-8B9C-A06C4794EACA}" srcId="{A456980F-A5BF-4768-A3D2-4C29E11D0362}" destId="{AFB945BA-F359-416D-9273-FDDF1504EE51}" srcOrd="0" destOrd="0" parTransId="{98A41C32-E0F9-40FE-BF9E-6326955180C0}" sibTransId="{C40BEBB5-7FDA-4934-B48D-571EFE9C102D}"/>
    <dgm:cxn modelId="{C4E7B85E-500D-432F-8CC4-C9456B62B64C}" srcId="{61F0321C-C83A-47CD-816B-ED167CBC3D79}" destId="{252353B2-B66F-49B6-AB46-961A58EB3A99}" srcOrd="4" destOrd="0" parTransId="{5798EADD-B7EB-42FA-86BE-658202B507CB}" sibTransId="{0C5FDF71-B5E4-45E8-8850-E7DDC44FF15F}"/>
    <dgm:cxn modelId="{11F902F8-9C90-4CE5-8CDD-B5BAFCC6469E}" type="presOf" srcId="{252353B2-B66F-49B6-AB46-961A58EB3A99}" destId="{994B5672-107B-4EF0-B419-BFF51E61ED17}" srcOrd="0" destOrd="4" presId="urn:microsoft.com/office/officeart/2005/8/layout/vList6"/>
    <dgm:cxn modelId="{F9FF0D27-F4D7-421C-BD32-67BE32EC6BE7}" type="presOf" srcId="{A456980F-A5BF-4768-A3D2-4C29E11D0362}" destId="{56C4B1B8-ABB0-469F-8DB2-354A816E0900}" srcOrd="0" destOrd="0" presId="urn:microsoft.com/office/officeart/2005/8/layout/vList6"/>
    <dgm:cxn modelId="{F0686AF6-ADAB-47C4-BBFC-A4D7A40FF5D3}" type="presOf" srcId="{61F0321C-C83A-47CD-816B-ED167CBC3D79}" destId="{BBE64107-AE66-47A6-B780-B9169EC314A6}" srcOrd="0" destOrd="0" presId="urn:microsoft.com/office/officeart/2005/8/layout/vList6"/>
    <dgm:cxn modelId="{0B85A486-49B5-471E-A96F-AC4AB2122DA8}" srcId="{A456980F-A5BF-4768-A3D2-4C29E11D0362}" destId="{00390821-B50D-4175-8A69-A7D6D19A398F}" srcOrd="2" destOrd="0" parTransId="{F90AA3BB-AEB1-4D73-AF62-5A5E49FB4752}" sibTransId="{44B0BB50-44E2-4D37-B7B3-511CB7C25C1A}"/>
    <dgm:cxn modelId="{20A66DE9-9BF4-4623-96AC-0D2BADABEEC2}" srcId="{61F0321C-C83A-47CD-816B-ED167CBC3D79}" destId="{C42A1CC6-D473-4E9B-9BE5-4CD7E56771F8}" srcOrd="0" destOrd="0" parTransId="{9BC5F255-EF4E-4DB4-AA32-467D55650E51}" sibTransId="{F93FFC72-6344-4FBF-8401-3292A581352F}"/>
    <dgm:cxn modelId="{33DE5FDC-D3F3-492C-9B69-51592836F999}" type="presOf" srcId="{22256A53-5B10-4249-B50E-980F25FEA667}" destId="{994B5672-107B-4EF0-B419-BFF51E61ED17}" srcOrd="0" destOrd="3" presId="urn:microsoft.com/office/officeart/2005/8/layout/vList6"/>
    <dgm:cxn modelId="{1AAE40ED-2D42-41F9-92A2-0F38C59FDC29}" srcId="{61F0321C-C83A-47CD-816B-ED167CBC3D79}" destId="{22256A53-5B10-4249-B50E-980F25FEA667}" srcOrd="3" destOrd="0" parTransId="{34D7ED3B-51C5-42B5-9F09-A6170E654E9C}" sibTransId="{0358011C-CC1F-4A78-95FF-3BBDFE753798}"/>
    <dgm:cxn modelId="{1645092A-024C-4CC6-8F5B-B79699A72FD0}" type="presOf" srcId="{C42A1CC6-D473-4E9B-9BE5-4CD7E56771F8}" destId="{994B5672-107B-4EF0-B419-BFF51E61ED17}" srcOrd="0" destOrd="0" presId="urn:microsoft.com/office/officeart/2005/8/layout/vList6"/>
    <dgm:cxn modelId="{16A010D0-EE2A-4777-A531-0684EEC7CDC8}" type="presOf" srcId="{D706C256-371B-4585-96A1-EB2B7D987E10}" destId="{994B5672-107B-4EF0-B419-BFF51E61ED17}" srcOrd="0" destOrd="1" presId="urn:microsoft.com/office/officeart/2005/8/layout/vList6"/>
    <dgm:cxn modelId="{87B06187-80DA-4910-A769-12E517DED618}" type="presOf" srcId="{00390821-B50D-4175-8A69-A7D6D19A398F}" destId="{3F7A8465-9EA1-4BE5-BA05-C836477A1CAE}" srcOrd="0" destOrd="2" presId="urn:microsoft.com/office/officeart/2005/8/layout/vList6"/>
    <dgm:cxn modelId="{83F5CEAF-01EA-4119-9DE9-53E9F23961BB}" srcId="{A456980F-A5BF-4768-A3D2-4C29E11D0362}" destId="{A4A472D7-61E7-4CEF-B396-150DA5B0BDC8}" srcOrd="1" destOrd="0" parTransId="{2E2155DE-F96C-476C-A2EE-878D684AE9FD}" sibTransId="{0DE02483-CA6C-468D-90C9-B2A2B0717650}"/>
    <dgm:cxn modelId="{315AC146-0324-4E77-ABD0-C0A24C3C1D4A}" srcId="{A456980F-A5BF-4768-A3D2-4C29E11D0362}" destId="{58DDC804-0F15-46DD-8AB4-B957170FAC25}" srcOrd="3" destOrd="0" parTransId="{56C67776-4904-43D4-BA41-8108A8357390}" sibTransId="{8809051C-8505-4936-987F-567EF0739234}"/>
    <dgm:cxn modelId="{8D047701-1867-4F47-B96C-903B5551CA8B}" type="presParOf" srcId="{8E9A46AD-5E5F-4F46-AFD2-FAC47B43444E}" destId="{CA7A5648-3078-474F-A73B-8C2436C57358}" srcOrd="0" destOrd="0" presId="urn:microsoft.com/office/officeart/2005/8/layout/vList6"/>
    <dgm:cxn modelId="{A63D9A33-3D6D-4F24-85DD-635674F31E80}" type="presParOf" srcId="{CA7A5648-3078-474F-A73B-8C2436C57358}" destId="{56C4B1B8-ABB0-469F-8DB2-354A816E0900}" srcOrd="0" destOrd="0" presId="urn:microsoft.com/office/officeart/2005/8/layout/vList6"/>
    <dgm:cxn modelId="{2939E900-5ABE-4FD1-BE4E-4B062E4783F0}" type="presParOf" srcId="{CA7A5648-3078-474F-A73B-8C2436C57358}" destId="{3F7A8465-9EA1-4BE5-BA05-C836477A1CAE}" srcOrd="1" destOrd="0" presId="urn:microsoft.com/office/officeart/2005/8/layout/vList6"/>
    <dgm:cxn modelId="{8DBCBD65-716A-4559-B289-87BA872BB070}" type="presParOf" srcId="{8E9A46AD-5E5F-4F46-AFD2-FAC47B43444E}" destId="{F34397DC-7C78-4DEE-8492-776A163D850B}" srcOrd="1" destOrd="0" presId="urn:microsoft.com/office/officeart/2005/8/layout/vList6"/>
    <dgm:cxn modelId="{DD6FFDAA-5385-4CA7-AB7E-F087FFDDE23C}" type="presParOf" srcId="{8E9A46AD-5E5F-4F46-AFD2-FAC47B43444E}" destId="{DB5D8D20-E156-4D39-B40C-20840F297817}" srcOrd="2" destOrd="0" presId="urn:microsoft.com/office/officeart/2005/8/layout/vList6"/>
    <dgm:cxn modelId="{0589E1BF-2B46-489C-9BC2-5F5FD91DA962}" type="presParOf" srcId="{DB5D8D20-E156-4D39-B40C-20840F297817}" destId="{BBE64107-AE66-47A6-B780-B9169EC314A6}" srcOrd="0" destOrd="0" presId="urn:microsoft.com/office/officeart/2005/8/layout/vList6"/>
    <dgm:cxn modelId="{6B029FD7-7D7D-400E-A2EB-13A09DE98B5A}" type="presParOf" srcId="{DB5D8D20-E156-4D39-B40C-20840F297817}" destId="{994B5672-107B-4EF0-B419-BFF51E61ED17}"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0D3A33-5434-438E-B8EE-A14BEB298C7B}"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93F11D2D-E232-45C9-BC1D-0A8B9E0ED1E0}">
      <dgm:prSet phldrT="[Text]"/>
      <dgm:spPr/>
      <dgm:t>
        <a:bodyPr/>
        <a:lstStyle/>
        <a:p>
          <a:r>
            <a:rPr lang="en-US" dirty="0" smtClean="0"/>
            <a:t>Model for alternatives Scenarios</a:t>
          </a:r>
          <a:endParaRPr lang="en-US" dirty="0"/>
        </a:p>
      </dgm:t>
    </dgm:pt>
    <dgm:pt modelId="{6FAD05FC-EFEE-49A9-A672-DFF1B85040B9}" type="parTrans" cxnId="{2FB4559F-0AC0-46E5-9022-794AC5FBDD7E}">
      <dgm:prSet/>
      <dgm:spPr/>
      <dgm:t>
        <a:bodyPr/>
        <a:lstStyle/>
        <a:p>
          <a:endParaRPr lang="en-US"/>
        </a:p>
      </dgm:t>
    </dgm:pt>
    <dgm:pt modelId="{485A6262-6A0E-436F-B454-C79D81FC2CE1}" type="sibTrans" cxnId="{2FB4559F-0AC0-46E5-9022-794AC5FBDD7E}">
      <dgm:prSet/>
      <dgm:spPr/>
      <dgm:t>
        <a:bodyPr/>
        <a:lstStyle/>
        <a:p>
          <a:endParaRPr lang="en-US"/>
        </a:p>
      </dgm:t>
    </dgm:pt>
    <dgm:pt modelId="{FA82855B-7D9D-4620-85EB-EC9B30F1935E}">
      <dgm:prSet phldrT="[Text]" custT="1"/>
      <dgm:spPr/>
      <dgm:t>
        <a:bodyPr/>
        <a:lstStyle/>
        <a:p>
          <a:pPr marL="169863" marR="0" lvl="0" indent="-169863" defTabSz="914400" eaLnBrk="1" fontAlgn="auto" latinLnBrk="0" hangingPunct="1">
            <a:lnSpc>
              <a:spcPct val="100000"/>
            </a:lnSpc>
            <a:spcBef>
              <a:spcPts val="0"/>
            </a:spcBef>
            <a:spcAft>
              <a:spcPts val="0"/>
            </a:spcAft>
            <a:buClrTx/>
            <a:buSzTx/>
            <a:buFontTx/>
            <a:buNone/>
            <a:tabLst/>
            <a:defRPr/>
          </a:pPr>
          <a:r>
            <a:rPr lang="en-US" sz="1000" dirty="0" smtClean="0"/>
            <a:t>Cooperation with </a:t>
          </a:r>
          <a:r>
            <a:rPr lang="en-US" sz="1600" b="1" dirty="0" smtClean="0"/>
            <a:t>EPEE</a:t>
          </a:r>
          <a:r>
            <a:rPr lang="en-US" sz="1000" dirty="0" smtClean="0"/>
            <a:t> for building a model for alternatives Scenarios</a:t>
          </a:r>
          <a:endParaRPr lang="en-US" sz="1000" dirty="0"/>
        </a:p>
      </dgm:t>
    </dgm:pt>
    <dgm:pt modelId="{199B22D1-7F81-411A-B2F3-F7B2CE3510B5}" type="parTrans" cxnId="{971BF872-C384-444B-A6F0-14D7E129EBE3}">
      <dgm:prSet/>
      <dgm:spPr/>
      <dgm:t>
        <a:bodyPr/>
        <a:lstStyle/>
        <a:p>
          <a:endParaRPr lang="en-US"/>
        </a:p>
      </dgm:t>
    </dgm:pt>
    <dgm:pt modelId="{14182094-3E85-4926-98A2-265E3103E727}" type="sibTrans" cxnId="{971BF872-C384-444B-A6F0-14D7E129EBE3}">
      <dgm:prSet/>
      <dgm:spPr/>
      <dgm:t>
        <a:bodyPr/>
        <a:lstStyle/>
        <a:p>
          <a:endParaRPr lang="en-US"/>
        </a:p>
      </dgm:t>
    </dgm:pt>
    <dgm:pt modelId="{669AE714-73F4-4163-97B5-A646AF65DB1A}">
      <dgm:prSet phldrT="[Text]"/>
      <dgm:spPr>
        <a:solidFill>
          <a:srgbClr val="007033"/>
        </a:solidFill>
      </dgm:spPr>
      <dgm:t>
        <a:bodyPr/>
        <a:lstStyle/>
        <a:p>
          <a:r>
            <a:rPr lang="en-US" b="1" dirty="0" smtClean="0"/>
            <a:t>Model for Risk Assessment for Flammable Refrigerants</a:t>
          </a:r>
          <a:endParaRPr lang="en-US" dirty="0"/>
        </a:p>
      </dgm:t>
    </dgm:pt>
    <dgm:pt modelId="{D0CD0B8C-FDC9-4044-A276-1404E20D0A43}" type="parTrans" cxnId="{A1DCADCF-B4FC-46C9-892D-5ECF589F2714}">
      <dgm:prSet/>
      <dgm:spPr/>
      <dgm:t>
        <a:bodyPr/>
        <a:lstStyle/>
        <a:p>
          <a:endParaRPr lang="en-US"/>
        </a:p>
      </dgm:t>
    </dgm:pt>
    <dgm:pt modelId="{5B978BBC-99F5-41BA-A4AF-D5DA38D91FCE}" type="sibTrans" cxnId="{A1DCADCF-B4FC-46C9-892D-5ECF589F2714}">
      <dgm:prSet/>
      <dgm:spPr/>
      <dgm:t>
        <a:bodyPr/>
        <a:lstStyle/>
        <a:p>
          <a:endParaRPr lang="en-US"/>
        </a:p>
      </dgm:t>
    </dgm:pt>
    <dgm:pt modelId="{0DEDC404-1F00-42E1-A9FD-6AF021A96CD5}">
      <dgm:prSet phldrT="[Text]"/>
      <dgm:spPr/>
      <dgm:t>
        <a:bodyPr/>
        <a:lstStyle/>
        <a:p>
          <a:pPr marL="169863" indent="-169863"/>
          <a:r>
            <a:rPr lang="en-US" sz="1000" dirty="0" smtClean="0"/>
            <a:t>Under PRAHA-II implementation</a:t>
          </a:r>
        </a:p>
      </dgm:t>
    </dgm:pt>
    <dgm:pt modelId="{8D494821-AD5B-4B0F-B588-E6E41CD3F4A0}" type="parTrans" cxnId="{E8F1B5E5-C0AD-41F3-B063-C24D43A94B6A}">
      <dgm:prSet/>
      <dgm:spPr/>
      <dgm:t>
        <a:bodyPr/>
        <a:lstStyle/>
        <a:p>
          <a:endParaRPr lang="en-US"/>
        </a:p>
      </dgm:t>
    </dgm:pt>
    <dgm:pt modelId="{147BD1F0-E632-4C77-9A5D-5D84A8C6EFBB}" type="sibTrans" cxnId="{E8F1B5E5-C0AD-41F3-B063-C24D43A94B6A}">
      <dgm:prSet/>
      <dgm:spPr/>
      <dgm:t>
        <a:bodyPr/>
        <a:lstStyle/>
        <a:p>
          <a:endParaRPr lang="en-US"/>
        </a:p>
      </dgm:t>
    </dgm:pt>
    <dgm:pt modelId="{6EC14052-FC6C-45C9-8BCA-5D6065CBCA77}">
      <dgm:prSet phldrT="[Text]"/>
      <dgm:spPr/>
      <dgm:t>
        <a:bodyPr/>
        <a:lstStyle/>
        <a:p>
          <a:pPr marL="169863" indent="-169863"/>
          <a:r>
            <a:rPr lang="en-US" sz="1000" dirty="0" smtClean="0"/>
            <a:t>Building risk assessment model for the logistics (installation, servicing, transportation, handling, etc.) of flammable refrigerants/systems</a:t>
          </a:r>
          <a:endParaRPr lang="en-US" sz="1000" dirty="0"/>
        </a:p>
      </dgm:t>
    </dgm:pt>
    <dgm:pt modelId="{5234D482-C03F-4D64-9ECD-F055CFBEBD79}" type="parTrans" cxnId="{8EB3B1EB-48E5-47AE-8DD6-A5D124F1BAF5}">
      <dgm:prSet/>
      <dgm:spPr/>
      <dgm:t>
        <a:bodyPr/>
        <a:lstStyle/>
        <a:p>
          <a:endParaRPr lang="en-US"/>
        </a:p>
      </dgm:t>
    </dgm:pt>
    <dgm:pt modelId="{8063EDB9-5350-4A13-BBCC-76D77E7200DB}" type="sibTrans" cxnId="{8EB3B1EB-48E5-47AE-8DD6-A5D124F1BAF5}">
      <dgm:prSet/>
      <dgm:spPr/>
      <dgm:t>
        <a:bodyPr/>
        <a:lstStyle/>
        <a:p>
          <a:endParaRPr lang="en-US"/>
        </a:p>
      </dgm:t>
    </dgm:pt>
    <dgm:pt modelId="{F1BCDFF1-1F3B-4CF0-8D46-1121BFE42788}">
      <dgm:prSet phldrT="[Text]"/>
      <dgm:spPr/>
      <dgm:t>
        <a:bodyPr/>
        <a:lstStyle/>
        <a:p>
          <a:r>
            <a:rPr lang="en-US" dirty="0" smtClean="0"/>
            <a:t>Sustainable Management of Cold Chain Sector</a:t>
          </a:r>
          <a:endParaRPr lang="en-US" dirty="0"/>
        </a:p>
      </dgm:t>
    </dgm:pt>
    <dgm:pt modelId="{4DC73FC9-985D-4FAF-B78C-3BB8F66288D9}" type="parTrans" cxnId="{04FD425A-9C40-4CC3-8975-5CE8E5D4DDC4}">
      <dgm:prSet/>
      <dgm:spPr/>
      <dgm:t>
        <a:bodyPr/>
        <a:lstStyle/>
        <a:p>
          <a:endParaRPr lang="en-US"/>
        </a:p>
      </dgm:t>
    </dgm:pt>
    <dgm:pt modelId="{F3321E95-1FDF-48B0-8E85-B304636EBC34}" type="sibTrans" cxnId="{04FD425A-9C40-4CC3-8975-5CE8E5D4DDC4}">
      <dgm:prSet/>
      <dgm:spPr/>
      <dgm:t>
        <a:bodyPr/>
        <a:lstStyle/>
        <a:p>
          <a:endParaRPr lang="en-US"/>
        </a:p>
      </dgm:t>
    </dgm:pt>
    <dgm:pt modelId="{FB7D86AE-7A56-4191-8AD7-A0B708506319}">
      <dgm:prSet phldrT="[Text]"/>
      <dgm:spPr/>
      <dgm:t>
        <a:bodyPr/>
        <a:lstStyle/>
        <a:p>
          <a:pPr marL="169863" indent="-169863"/>
          <a:r>
            <a:rPr lang="en-US" sz="1000" dirty="0" smtClean="0"/>
            <a:t>Several initiatives are being discussed with:</a:t>
          </a:r>
          <a:endParaRPr lang="en-US" sz="1000" dirty="0"/>
        </a:p>
      </dgm:t>
    </dgm:pt>
    <dgm:pt modelId="{A9AEB247-D48D-489A-B0F1-C6669BA4A174}" type="parTrans" cxnId="{37C9AF31-C43E-4694-AF20-1F1A955D827D}">
      <dgm:prSet/>
      <dgm:spPr/>
      <dgm:t>
        <a:bodyPr/>
        <a:lstStyle/>
        <a:p>
          <a:endParaRPr lang="en-US"/>
        </a:p>
      </dgm:t>
    </dgm:pt>
    <dgm:pt modelId="{2AE82990-CCE1-45D8-B870-74BBB8E55DF9}" type="sibTrans" cxnId="{37C9AF31-C43E-4694-AF20-1F1A955D827D}">
      <dgm:prSet/>
      <dgm:spPr/>
      <dgm:t>
        <a:bodyPr/>
        <a:lstStyle/>
        <a:p>
          <a:endParaRPr lang="en-US"/>
        </a:p>
      </dgm:t>
    </dgm:pt>
    <dgm:pt modelId="{DDC19A0A-577D-4850-897E-7B3CC1BF1FED}">
      <dgm:prSet phldrT="[Text]" custT="1"/>
      <dgm:spPr/>
      <dgm:t>
        <a:bodyPr/>
        <a:lstStyle/>
        <a:p>
          <a:pPr marL="169863" indent="-169863"/>
          <a:r>
            <a:rPr lang="en-US" sz="1600" b="1" dirty="0" smtClean="0"/>
            <a:t>GFCCC</a:t>
          </a:r>
          <a:r>
            <a:rPr lang="en-US" sz="1000" dirty="0" smtClean="0"/>
            <a:t> on activities and programs that can be led by industry</a:t>
          </a:r>
          <a:endParaRPr lang="en-US" sz="1000" dirty="0"/>
        </a:p>
      </dgm:t>
    </dgm:pt>
    <dgm:pt modelId="{D32A6DB0-8E3A-488C-832D-4BB91A463E67}" type="parTrans" cxnId="{653C0999-0C38-4D4D-AC34-F9EB1F37FF15}">
      <dgm:prSet/>
      <dgm:spPr/>
      <dgm:t>
        <a:bodyPr/>
        <a:lstStyle/>
        <a:p>
          <a:endParaRPr lang="en-US"/>
        </a:p>
      </dgm:t>
    </dgm:pt>
    <dgm:pt modelId="{437989B6-C15B-4985-888E-38C922C8B5A7}" type="sibTrans" cxnId="{653C0999-0C38-4D4D-AC34-F9EB1F37FF15}">
      <dgm:prSet/>
      <dgm:spPr/>
      <dgm:t>
        <a:bodyPr/>
        <a:lstStyle/>
        <a:p>
          <a:endParaRPr lang="en-US"/>
        </a:p>
      </dgm:t>
    </dgm:pt>
    <dgm:pt modelId="{635A4F96-291D-4FA0-8EEB-6D6E91EB608E}">
      <dgm:prSet phldrT="[Text]" custT="1"/>
      <dgm:spPr/>
      <dgm:t>
        <a:bodyPr/>
        <a:lstStyle/>
        <a:p>
          <a:pPr marL="169863" indent="-169863"/>
          <a:r>
            <a:rPr lang="en-US" sz="1000" dirty="0" smtClean="0"/>
            <a:t>In cooperation with </a:t>
          </a:r>
          <a:r>
            <a:rPr lang="en-US" sz="1600" b="1" dirty="0" smtClean="0"/>
            <a:t>JRAIA</a:t>
          </a:r>
          <a:r>
            <a:rPr lang="en-US" sz="1000" dirty="0" smtClean="0"/>
            <a:t>, </a:t>
          </a:r>
          <a:r>
            <a:rPr lang="en-US" sz="1600" b="1" dirty="0" smtClean="0"/>
            <a:t>CHEAA</a:t>
          </a:r>
          <a:r>
            <a:rPr lang="en-US" sz="1000" dirty="0" smtClean="0"/>
            <a:t> and </a:t>
          </a:r>
          <a:r>
            <a:rPr lang="en-US" sz="1600" b="1" dirty="0" smtClean="0"/>
            <a:t>AHRI</a:t>
          </a:r>
        </a:p>
      </dgm:t>
    </dgm:pt>
    <dgm:pt modelId="{9BD04A3D-F21F-40E4-AA42-4490F2DB9950}" type="parTrans" cxnId="{55888C5D-1ED1-4C0B-BBDC-3C4CD1D57455}">
      <dgm:prSet/>
      <dgm:spPr/>
      <dgm:t>
        <a:bodyPr/>
        <a:lstStyle/>
        <a:p>
          <a:endParaRPr lang="en-US"/>
        </a:p>
      </dgm:t>
    </dgm:pt>
    <dgm:pt modelId="{265D269F-6774-4DFA-A1A2-C364EF5363E1}" type="sibTrans" cxnId="{55888C5D-1ED1-4C0B-BBDC-3C4CD1D57455}">
      <dgm:prSet/>
      <dgm:spPr/>
      <dgm:t>
        <a:bodyPr/>
        <a:lstStyle/>
        <a:p>
          <a:endParaRPr lang="en-US"/>
        </a:p>
      </dgm:t>
    </dgm:pt>
    <dgm:pt modelId="{4408DA7A-9198-4557-9767-CA50D60E1DC6}">
      <dgm:prSet phldrT="[Text]" custT="1"/>
      <dgm:spPr/>
      <dgm:t>
        <a:bodyPr/>
        <a:lstStyle/>
        <a:p>
          <a:pPr marL="169863" indent="-169863"/>
          <a:r>
            <a:rPr lang="en-US" sz="1600" b="1" dirty="0" smtClean="0"/>
            <a:t>IIR</a:t>
          </a:r>
          <a:r>
            <a:rPr lang="en-US" sz="1000" dirty="0" smtClean="0"/>
            <a:t> on information and knowledge cold-chain kit</a:t>
          </a:r>
          <a:endParaRPr lang="en-US" sz="1000" dirty="0"/>
        </a:p>
      </dgm:t>
    </dgm:pt>
    <dgm:pt modelId="{CAC09B63-79D3-4AA9-A590-1A66BF212667}" type="parTrans" cxnId="{AE58CF0B-AFA3-45C8-80D1-2AC8CD1F2029}">
      <dgm:prSet/>
      <dgm:spPr/>
      <dgm:t>
        <a:bodyPr/>
        <a:lstStyle/>
        <a:p>
          <a:endParaRPr lang="en-US"/>
        </a:p>
      </dgm:t>
    </dgm:pt>
    <dgm:pt modelId="{A3935D9A-4D71-40C4-8563-3162D570C9CD}" type="sibTrans" cxnId="{AE58CF0B-AFA3-45C8-80D1-2AC8CD1F2029}">
      <dgm:prSet/>
      <dgm:spPr/>
      <dgm:t>
        <a:bodyPr/>
        <a:lstStyle/>
        <a:p>
          <a:endParaRPr lang="en-US"/>
        </a:p>
      </dgm:t>
    </dgm:pt>
    <dgm:pt modelId="{DEDF7E13-FDF2-41D4-8ECC-62D7C208BDE3}">
      <dgm:prSet phldrT="[Text]"/>
      <dgm:spPr/>
      <dgm:t>
        <a:bodyPr/>
        <a:lstStyle/>
        <a:p>
          <a:pPr marL="169863" indent="-169863"/>
          <a:r>
            <a:rPr lang="en-US" sz="1000" dirty="0" smtClean="0"/>
            <a:t>Involve research institutes in HAT countries</a:t>
          </a:r>
          <a:endParaRPr lang="en-US" sz="1000" dirty="0"/>
        </a:p>
      </dgm:t>
    </dgm:pt>
    <dgm:pt modelId="{5C2469EE-99D3-447B-90B8-1A1EEB32A60A}" type="parTrans" cxnId="{C650E5A9-9F38-4458-818C-17B3A6F5D13A}">
      <dgm:prSet/>
      <dgm:spPr/>
      <dgm:t>
        <a:bodyPr/>
        <a:lstStyle/>
        <a:p>
          <a:endParaRPr lang="en-US"/>
        </a:p>
      </dgm:t>
    </dgm:pt>
    <dgm:pt modelId="{B48A6B4D-1685-4A6F-A5B0-A703AE186D87}" type="sibTrans" cxnId="{C650E5A9-9F38-4458-818C-17B3A6F5D13A}">
      <dgm:prSet/>
      <dgm:spPr/>
      <dgm:t>
        <a:bodyPr/>
        <a:lstStyle/>
        <a:p>
          <a:endParaRPr lang="en-US"/>
        </a:p>
      </dgm:t>
    </dgm:pt>
    <dgm:pt modelId="{358881D8-E170-42DE-BAEC-962F1261396D}">
      <dgm:prSet phldrT="[Text]"/>
      <dgm:spPr/>
      <dgm:t>
        <a:bodyPr/>
        <a:lstStyle/>
        <a:p>
          <a:pPr marL="169863" lvl="1" indent="-169863" defTabSz="533400">
            <a:lnSpc>
              <a:spcPct val="90000"/>
            </a:lnSpc>
            <a:spcBef>
              <a:spcPct val="0"/>
            </a:spcBef>
            <a:spcAft>
              <a:spcPct val="15000"/>
            </a:spcAft>
            <a:buNone/>
          </a:pPr>
          <a:r>
            <a:rPr lang="en-US" sz="1000" dirty="0" smtClean="0">
              <a:solidFill>
                <a:schemeClr val="tx1"/>
              </a:solidFill>
            </a:rPr>
            <a:t>Pilot in 2 countries</a:t>
          </a:r>
          <a:endParaRPr lang="en-US" sz="1000" dirty="0"/>
        </a:p>
      </dgm:t>
    </dgm:pt>
    <dgm:pt modelId="{A0DFC3C4-1A99-41B9-BAB1-5376D708D5B4}" type="parTrans" cxnId="{B1328766-183B-4D46-BBCE-B8EB6BA0EFFA}">
      <dgm:prSet/>
      <dgm:spPr/>
      <dgm:t>
        <a:bodyPr/>
        <a:lstStyle/>
        <a:p>
          <a:endParaRPr lang="en-US"/>
        </a:p>
      </dgm:t>
    </dgm:pt>
    <dgm:pt modelId="{BD5EE4C5-E130-4D7F-B41C-339DA441C91A}" type="sibTrans" cxnId="{B1328766-183B-4D46-BBCE-B8EB6BA0EFFA}">
      <dgm:prSet/>
      <dgm:spPr/>
      <dgm:t>
        <a:bodyPr/>
        <a:lstStyle/>
        <a:p>
          <a:endParaRPr lang="en-US"/>
        </a:p>
      </dgm:t>
    </dgm:pt>
    <dgm:pt modelId="{D2D0EA7A-27E0-41ED-A335-50B0DADF3244}">
      <dgm:prSet phldrT="[Text]" custT="1"/>
      <dgm:spPr/>
      <dgm:t>
        <a:bodyPr/>
        <a:lstStyle/>
        <a:p>
          <a:pPr marL="169863" indent="-169863"/>
          <a:r>
            <a:rPr lang="en-US" sz="1600" b="1" dirty="0" smtClean="0"/>
            <a:t>IMO. FAO </a:t>
          </a:r>
          <a:r>
            <a:rPr lang="en-US" sz="1000" dirty="0" smtClean="0"/>
            <a:t>&amp; others in relation to Marine and off-shore fisheries sectors</a:t>
          </a:r>
          <a:endParaRPr lang="en-US" sz="1000" dirty="0"/>
        </a:p>
      </dgm:t>
    </dgm:pt>
    <dgm:pt modelId="{A7871EE5-A77C-40C7-B297-4DED4A41104A}" type="parTrans" cxnId="{B9D3F3A8-936E-47E7-8E6A-A750327E35C4}">
      <dgm:prSet/>
      <dgm:spPr/>
      <dgm:t>
        <a:bodyPr/>
        <a:lstStyle/>
        <a:p>
          <a:endParaRPr lang="en-US"/>
        </a:p>
      </dgm:t>
    </dgm:pt>
    <dgm:pt modelId="{30E46094-BF77-4672-B726-913665311AE2}" type="sibTrans" cxnId="{B9D3F3A8-936E-47E7-8E6A-A750327E35C4}">
      <dgm:prSet/>
      <dgm:spPr/>
      <dgm:t>
        <a:bodyPr/>
        <a:lstStyle/>
        <a:p>
          <a:endParaRPr lang="en-US"/>
        </a:p>
      </dgm:t>
    </dgm:pt>
    <dgm:pt modelId="{23DF04A6-4415-41EC-B674-3A40459333A2}">
      <dgm:prSet phldrT="[Text]"/>
      <dgm:spPr/>
      <dgm:t>
        <a:bodyPr/>
        <a:lstStyle/>
        <a:p>
          <a:pPr marL="169863" lvl="1" indent="-169863" defTabSz="533400">
            <a:lnSpc>
              <a:spcPct val="90000"/>
            </a:lnSpc>
            <a:spcBef>
              <a:spcPct val="0"/>
            </a:spcBef>
            <a:spcAft>
              <a:spcPct val="15000"/>
            </a:spcAft>
            <a:buNone/>
          </a:pPr>
          <a:r>
            <a:rPr lang="en-US" sz="1000" dirty="0" smtClean="0">
              <a:solidFill>
                <a:schemeClr val="tx1"/>
              </a:solidFill>
            </a:rPr>
            <a:t>Potential model for LVCs (Servicing sector only)</a:t>
          </a:r>
          <a:endParaRPr lang="en-US" sz="1000" dirty="0"/>
        </a:p>
      </dgm:t>
    </dgm:pt>
    <dgm:pt modelId="{1DEBA7B1-A6B6-4C18-9773-2ACC1E335303}" type="parTrans" cxnId="{62A6F65D-75C7-4D49-9E79-C60875DFF167}">
      <dgm:prSet/>
      <dgm:spPr/>
      <dgm:t>
        <a:bodyPr/>
        <a:lstStyle/>
        <a:p>
          <a:endParaRPr lang="en-US"/>
        </a:p>
      </dgm:t>
    </dgm:pt>
    <dgm:pt modelId="{3AF954D3-F482-46C1-B1C2-2CAA827E3B8D}" type="sibTrans" cxnId="{62A6F65D-75C7-4D49-9E79-C60875DFF167}">
      <dgm:prSet/>
      <dgm:spPr/>
      <dgm:t>
        <a:bodyPr/>
        <a:lstStyle/>
        <a:p>
          <a:endParaRPr lang="en-US"/>
        </a:p>
      </dgm:t>
    </dgm:pt>
    <dgm:pt modelId="{F57EEBF1-FA5E-4292-AF37-683422CACC81}" type="pres">
      <dgm:prSet presAssocID="{5D0D3A33-5434-438E-B8EE-A14BEB298C7B}" presName="Name0" presStyleCnt="0">
        <dgm:presLayoutVars>
          <dgm:dir/>
          <dgm:animLvl val="lvl"/>
          <dgm:resizeHandles val="exact"/>
        </dgm:presLayoutVars>
      </dgm:prSet>
      <dgm:spPr/>
      <dgm:t>
        <a:bodyPr/>
        <a:lstStyle/>
        <a:p>
          <a:endParaRPr lang="en-US"/>
        </a:p>
      </dgm:t>
    </dgm:pt>
    <dgm:pt modelId="{4335ECF7-7A1E-4EB3-A648-284787C0AB67}" type="pres">
      <dgm:prSet presAssocID="{93F11D2D-E232-45C9-BC1D-0A8B9E0ED1E0}" presName="linNode" presStyleCnt="0"/>
      <dgm:spPr/>
      <dgm:t>
        <a:bodyPr/>
        <a:lstStyle/>
        <a:p>
          <a:endParaRPr lang="en-US"/>
        </a:p>
      </dgm:t>
    </dgm:pt>
    <dgm:pt modelId="{5DC4611A-738C-4B22-8887-8286649A46E1}" type="pres">
      <dgm:prSet presAssocID="{93F11D2D-E232-45C9-BC1D-0A8B9E0ED1E0}" presName="parentText" presStyleLbl="node1" presStyleIdx="0" presStyleCnt="3">
        <dgm:presLayoutVars>
          <dgm:chMax val="1"/>
          <dgm:bulletEnabled val="1"/>
        </dgm:presLayoutVars>
      </dgm:prSet>
      <dgm:spPr/>
      <dgm:t>
        <a:bodyPr/>
        <a:lstStyle/>
        <a:p>
          <a:endParaRPr lang="en-US"/>
        </a:p>
      </dgm:t>
    </dgm:pt>
    <dgm:pt modelId="{18392429-AF1E-4798-898C-09BAAF5F6671}" type="pres">
      <dgm:prSet presAssocID="{93F11D2D-E232-45C9-BC1D-0A8B9E0ED1E0}" presName="descendantText" presStyleLbl="alignAccFollowNode1" presStyleIdx="0" presStyleCnt="3" custScaleY="120278">
        <dgm:presLayoutVars>
          <dgm:bulletEnabled val="1"/>
        </dgm:presLayoutVars>
      </dgm:prSet>
      <dgm:spPr/>
      <dgm:t>
        <a:bodyPr/>
        <a:lstStyle/>
        <a:p>
          <a:endParaRPr lang="en-US"/>
        </a:p>
      </dgm:t>
    </dgm:pt>
    <dgm:pt modelId="{25D05B43-C3E5-4AB8-84A4-F6FF71D3F5F7}" type="pres">
      <dgm:prSet presAssocID="{485A6262-6A0E-436F-B454-C79D81FC2CE1}" presName="sp" presStyleCnt="0"/>
      <dgm:spPr/>
      <dgm:t>
        <a:bodyPr/>
        <a:lstStyle/>
        <a:p>
          <a:endParaRPr lang="en-US"/>
        </a:p>
      </dgm:t>
    </dgm:pt>
    <dgm:pt modelId="{B2ADE235-F916-47B4-9ADC-2F090C0E608A}" type="pres">
      <dgm:prSet presAssocID="{669AE714-73F4-4163-97B5-A646AF65DB1A}" presName="linNode" presStyleCnt="0"/>
      <dgm:spPr/>
      <dgm:t>
        <a:bodyPr/>
        <a:lstStyle/>
        <a:p>
          <a:endParaRPr lang="en-US"/>
        </a:p>
      </dgm:t>
    </dgm:pt>
    <dgm:pt modelId="{814D398E-1746-4CE1-A5DD-55FAAF1E9596}" type="pres">
      <dgm:prSet presAssocID="{669AE714-73F4-4163-97B5-A646AF65DB1A}" presName="parentText" presStyleLbl="node1" presStyleIdx="1" presStyleCnt="3">
        <dgm:presLayoutVars>
          <dgm:chMax val="1"/>
          <dgm:bulletEnabled val="1"/>
        </dgm:presLayoutVars>
      </dgm:prSet>
      <dgm:spPr/>
      <dgm:t>
        <a:bodyPr/>
        <a:lstStyle/>
        <a:p>
          <a:endParaRPr lang="en-US"/>
        </a:p>
      </dgm:t>
    </dgm:pt>
    <dgm:pt modelId="{C278E0EA-29C9-444C-B44C-C7FBD52457D4}" type="pres">
      <dgm:prSet presAssocID="{669AE714-73F4-4163-97B5-A646AF65DB1A}" presName="descendantText" presStyleLbl="alignAccFollowNode1" presStyleIdx="1" presStyleCnt="3">
        <dgm:presLayoutVars>
          <dgm:bulletEnabled val="1"/>
        </dgm:presLayoutVars>
      </dgm:prSet>
      <dgm:spPr/>
      <dgm:t>
        <a:bodyPr/>
        <a:lstStyle/>
        <a:p>
          <a:endParaRPr lang="en-US"/>
        </a:p>
      </dgm:t>
    </dgm:pt>
    <dgm:pt modelId="{1BC8DC47-17C6-4467-B184-0DFCBB825E38}" type="pres">
      <dgm:prSet presAssocID="{5B978BBC-99F5-41BA-A4AF-D5DA38D91FCE}" presName="sp" presStyleCnt="0"/>
      <dgm:spPr/>
      <dgm:t>
        <a:bodyPr/>
        <a:lstStyle/>
        <a:p>
          <a:endParaRPr lang="en-US"/>
        </a:p>
      </dgm:t>
    </dgm:pt>
    <dgm:pt modelId="{A5078111-871C-43ED-BA79-5E2E5DDAB5D2}" type="pres">
      <dgm:prSet presAssocID="{F1BCDFF1-1F3B-4CF0-8D46-1121BFE42788}" presName="linNode" presStyleCnt="0"/>
      <dgm:spPr/>
      <dgm:t>
        <a:bodyPr/>
        <a:lstStyle/>
        <a:p>
          <a:endParaRPr lang="en-US"/>
        </a:p>
      </dgm:t>
    </dgm:pt>
    <dgm:pt modelId="{51DE3B6A-17C3-4C74-9ABF-84667BED566F}" type="pres">
      <dgm:prSet presAssocID="{F1BCDFF1-1F3B-4CF0-8D46-1121BFE42788}" presName="parentText" presStyleLbl="node1" presStyleIdx="2" presStyleCnt="3">
        <dgm:presLayoutVars>
          <dgm:chMax val="1"/>
          <dgm:bulletEnabled val="1"/>
        </dgm:presLayoutVars>
      </dgm:prSet>
      <dgm:spPr/>
      <dgm:t>
        <a:bodyPr/>
        <a:lstStyle/>
        <a:p>
          <a:endParaRPr lang="en-US"/>
        </a:p>
      </dgm:t>
    </dgm:pt>
    <dgm:pt modelId="{D74B484A-78CB-4D22-98F6-212DCF860D98}" type="pres">
      <dgm:prSet presAssocID="{F1BCDFF1-1F3B-4CF0-8D46-1121BFE42788}" presName="descendantText" presStyleLbl="alignAccFollowNode1" presStyleIdx="2" presStyleCnt="3" custScaleY="112450">
        <dgm:presLayoutVars>
          <dgm:bulletEnabled val="1"/>
        </dgm:presLayoutVars>
      </dgm:prSet>
      <dgm:spPr/>
      <dgm:t>
        <a:bodyPr/>
        <a:lstStyle/>
        <a:p>
          <a:endParaRPr lang="en-US"/>
        </a:p>
      </dgm:t>
    </dgm:pt>
  </dgm:ptLst>
  <dgm:cxnLst>
    <dgm:cxn modelId="{E179DEBE-1059-4211-9B66-090B85997F11}" type="presOf" srcId="{635A4F96-291D-4FA0-8EEB-6D6E91EB608E}" destId="{C278E0EA-29C9-444C-B44C-C7FBD52457D4}" srcOrd="0" destOrd="1" presId="urn:microsoft.com/office/officeart/2005/8/layout/vList5"/>
    <dgm:cxn modelId="{948602E9-2C57-4A3B-A8BF-AA69791EF906}" type="presOf" srcId="{669AE714-73F4-4163-97B5-A646AF65DB1A}" destId="{814D398E-1746-4CE1-A5DD-55FAAF1E9596}" srcOrd="0" destOrd="0" presId="urn:microsoft.com/office/officeart/2005/8/layout/vList5"/>
    <dgm:cxn modelId="{8EB3B1EB-48E5-47AE-8DD6-A5D124F1BAF5}" srcId="{669AE714-73F4-4163-97B5-A646AF65DB1A}" destId="{6EC14052-FC6C-45C9-8BCA-5D6065CBCA77}" srcOrd="2" destOrd="0" parTransId="{5234D482-C03F-4D64-9ECD-F055CFBEBD79}" sibTransId="{8063EDB9-5350-4A13-BBCC-76D77E7200DB}"/>
    <dgm:cxn modelId="{37C9AF31-C43E-4694-AF20-1F1A955D827D}" srcId="{F1BCDFF1-1F3B-4CF0-8D46-1121BFE42788}" destId="{FB7D86AE-7A56-4191-8AD7-A0B708506319}" srcOrd="0" destOrd="0" parTransId="{A9AEB247-D48D-489A-B0F1-C6669BA4A174}" sibTransId="{2AE82990-CCE1-45D8-B870-74BBB8E55DF9}"/>
    <dgm:cxn modelId="{C9FD7C0C-4E07-4A16-86D0-8CD7BA7072C3}" type="presOf" srcId="{F1BCDFF1-1F3B-4CF0-8D46-1121BFE42788}" destId="{51DE3B6A-17C3-4C74-9ABF-84667BED566F}" srcOrd="0" destOrd="0" presId="urn:microsoft.com/office/officeart/2005/8/layout/vList5"/>
    <dgm:cxn modelId="{54113B08-CC2F-4243-8259-AB2C0FD6C8FA}" type="presOf" srcId="{DEDF7E13-FDF2-41D4-8ECC-62D7C208BDE3}" destId="{C278E0EA-29C9-444C-B44C-C7FBD52457D4}" srcOrd="0" destOrd="3" presId="urn:microsoft.com/office/officeart/2005/8/layout/vList5"/>
    <dgm:cxn modelId="{04FD425A-9C40-4CC3-8975-5CE8E5D4DDC4}" srcId="{5D0D3A33-5434-438E-B8EE-A14BEB298C7B}" destId="{F1BCDFF1-1F3B-4CF0-8D46-1121BFE42788}" srcOrd="2" destOrd="0" parTransId="{4DC73FC9-985D-4FAF-B78C-3BB8F66288D9}" sibTransId="{F3321E95-1FDF-48B0-8E85-B304636EBC34}"/>
    <dgm:cxn modelId="{C650E5A9-9F38-4458-818C-17B3A6F5D13A}" srcId="{669AE714-73F4-4163-97B5-A646AF65DB1A}" destId="{DEDF7E13-FDF2-41D4-8ECC-62D7C208BDE3}" srcOrd="3" destOrd="0" parTransId="{5C2469EE-99D3-447B-90B8-1A1EEB32A60A}" sibTransId="{B48A6B4D-1685-4A6F-A5B0-A703AE186D87}"/>
    <dgm:cxn modelId="{6449BC73-DE50-402F-99E6-03674C3CDF86}" type="presOf" srcId="{93F11D2D-E232-45C9-BC1D-0A8B9E0ED1E0}" destId="{5DC4611A-738C-4B22-8887-8286649A46E1}" srcOrd="0" destOrd="0" presId="urn:microsoft.com/office/officeart/2005/8/layout/vList5"/>
    <dgm:cxn modelId="{5B8C8493-F46D-4EB2-B9AB-EEEA440EC88C}" type="presOf" srcId="{358881D8-E170-42DE-BAEC-962F1261396D}" destId="{18392429-AF1E-4798-898C-09BAAF5F6671}" srcOrd="0" destOrd="1" presId="urn:microsoft.com/office/officeart/2005/8/layout/vList5"/>
    <dgm:cxn modelId="{55888C5D-1ED1-4C0B-BBDC-3C4CD1D57455}" srcId="{669AE714-73F4-4163-97B5-A646AF65DB1A}" destId="{635A4F96-291D-4FA0-8EEB-6D6E91EB608E}" srcOrd="1" destOrd="0" parTransId="{9BD04A3D-F21F-40E4-AA42-4490F2DB9950}" sibTransId="{265D269F-6774-4DFA-A1A2-C364EF5363E1}"/>
    <dgm:cxn modelId="{971BF872-C384-444B-A6F0-14D7E129EBE3}" srcId="{93F11D2D-E232-45C9-BC1D-0A8B9E0ED1E0}" destId="{FA82855B-7D9D-4620-85EB-EC9B30F1935E}" srcOrd="0" destOrd="0" parTransId="{199B22D1-7F81-411A-B2F3-F7B2CE3510B5}" sibTransId="{14182094-3E85-4926-98A2-265E3103E727}"/>
    <dgm:cxn modelId="{62A6F65D-75C7-4D49-9E79-C60875DFF167}" srcId="{93F11D2D-E232-45C9-BC1D-0A8B9E0ED1E0}" destId="{23DF04A6-4415-41EC-B674-3A40459333A2}" srcOrd="2" destOrd="0" parTransId="{1DEBA7B1-A6B6-4C18-9773-2ACC1E335303}" sibTransId="{3AF954D3-F482-46C1-B1C2-2CAA827E3B8D}"/>
    <dgm:cxn modelId="{AE58CF0B-AFA3-45C8-80D1-2AC8CD1F2029}" srcId="{F1BCDFF1-1F3B-4CF0-8D46-1121BFE42788}" destId="{4408DA7A-9198-4557-9767-CA50D60E1DC6}" srcOrd="1" destOrd="0" parTransId="{CAC09B63-79D3-4AA9-A590-1A66BF212667}" sibTransId="{A3935D9A-4D71-40C4-8563-3162D570C9CD}"/>
    <dgm:cxn modelId="{DE8574E2-B7D3-4AD1-B69F-D63678A02213}" type="presOf" srcId="{4408DA7A-9198-4557-9767-CA50D60E1DC6}" destId="{D74B484A-78CB-4D22-98F6-212DCF860D98}" srcOrd="0" destOrd="1" presId="urn:microsoft.com/office/officeart/2005/8/layout/vList5"/>
    <dgm:cxn modelId="{A1DCADCF-B4FC-46C9-892D-5ECF589F2714}" srcId="{5D0D3A33-5434-438E-B8EE-A14BEB298C7B}" destId="{669AE714-73F4-4163-97B5-A646AF65DB1A}" srcOrd="1" destOrd="0" parTransId="{D0CD0B8C-FDC9-4044-A276-1404E20D0A43}" sibTransId="{5B978BBC-99F5-41BA-A4AF-D5DA38D91FCE}"/>
    <dgm:cxn modelId="{09EC11CF-8767-41CC-9C62-49C92670F5F0}" type="presOf" srcId="{D2D0EA7A-27E0-41ED-A335-50B0DADF3244}" destId="{D74B484A-78CB-4D22-98F6-212DCF860D98}" srcOrd="0" destOrd="3" presId="urn:microsoft.com/office/officeart/2005/8/layout/vList5"/>
    <dgm:cxn modelId="{E8F1B5E5-C0AD-41F3-B063-C24D43A94B6A}" srcId="{669AE714-73F4-4163-97B5-A646AF65DB1A}" destId="{0DEDC404-1F00-42E1-A9FD-6AF021A96CD5}" srcOrd="0" destOrd="0" parTransId="{8D494821-AD5B-4B0F-B588-E6E41CD3F4A0}" sibTransId="{147BD1F0-E632-4C77-9A5D-5D84A8C6EFBB}"/>
    <dgm:cxn modelId="{B9D3F3A8-936E-47E7-8E6A-A750327E35C4}" srcId="{F1BCDFF1-1F3B-4CF0-8D46-1121BFE42788}" destId="{D2D0EA7A-27E0-41ED-A335-50B0DADF3244}" srcOrd="3" destOrd="0" parTransId="{A7871EE5-A77C-40C7-B297-4DED4A41104A}" sibTransId="{30E46094-BF77-4672-B726-913665311AE2}"/>
    <dgm:cxn modelId="{653C0999-0C38-4D4D-AC34-F9EB1F37FF15}" srcId="{F1BCDFF1-1F3B-4CF0-8D46-1121BFE42788}" destId="{DDC19A0A-577D-4850-897E-7B3CC1BF1FED}" srcOrd="2" destOrd="0" parTransId="{D32A6DB0-8E3A-488C-832D-4BB91A463E67}" sibTransId="{437989B6-C15B-4985-888E-38C922C8B5A7}"/>
    <dgm:cxn modelId="{2FB4559F-0AC0-46E5-9022-794AC5FBDD7E}" srcId="{5D0D3A33-5434-438E-B8EE-A14BEB298C7B}" destId="{93F11D2D-E232-45C9-BC1D-0A8B9E0ED1E0}" srcOrd="0" destOrd="0" parTransId="{6FAD05FC-EFEE-49A9-A672-DFF1B85040B9}" sibTransId="{485A6262-6A0E-436F-B454-C79D81FC2CE1}"/>
    <dgm:cxn modelId="{2DE0535A-CF90-41CD-9D7A-8A82A1B2D78C}" type="presOf" srcId="{FB7D86AE-7A56-4191-8AD7-A0B708506319}" destId="{D74B484A-78CB-4D22-98F6-212DCF860D98}" srcOrd="0" destOrd="0" presId="urn:microsoft.com/office/officeart/2005/8/layout/vList5"/>
    <dgm:cxn modelId="{7727CF29-7AE4-4A67-A5B4-83D9A0E04B36}" type="presOf" srcId="{FA82855B-7D9D-4620-85EB-EC9B30F1935E}" destId="{18392429-AF1E-4798-898C-09BAAF5F6671}" srcOrd="0" destOrd="0" presId="urn:microsoft.com/office/officeart/2005/8/layout/vList5"/>
    <dgm:cxn modelId="{3AC2C426-0EC9-4B3B-A45A-9F5722BED578}" type="presOf" srcId="{6EC14052-FC6C-45C9-8BCA-5D6065CBCA77}" destId="{C278E0EA-29C9-444C-B44C-C7FBD52457D4}" srcOrd="0" destOrd="2" presId="urn:microsoft.com/office/officeart/2005/8/layout/vList5"/>
    <dgm:cxn modelId="{FBE7FAB9-FB77-45AF-A781-FE3C31EFDEFF}" type="presOf" srcId="{0DEDC404-1F00-42E1-A9FD-6AF021A96CD5}" destId="{C278E0EA-29C9-444C-B44C-C7FBD52457D4}" srcOrd="0" destOrd="0" presId="urn:microsoft.com/office/officeart/2005/8/layout/vList5"/>
    <dgm:cxn modelId="{0F906445-C973-44C0-8E9D-6B9DD4FFBE7F}" type="presOf" srcId="{5D0D3A33-5434-438E-B8EE-A14BEB298C7B}" destId="{F57EEBF1-FA5E-4292-AF37-683422CACC81}" srcOrd="0" destOrd="0" presId="urn:microsoft.com/office/officeart/2005/8/layout/vList5"/>
    <dgm:cxn modelId="{B1328766-183B-4D46-BBCE-B8EB6BA0EFFA}" srcId="{93F11D2D-E232-45C9-BC1D-0A8B9E0ED1E0}" destId="{358881D8-E170-42DE-BAEC-962F1261396D}" srcOrd="1" destOrd="0" parTransId="{A0DFC3C4-1A99-41B9-BAB1-5376D708D5B4}" sibTransId="{BD5EE4C5-E130-4D7F-B41C-339DA441C91A}"/>
    <dgm:cxn modelId="{02A2C3A8-5062-43D9-9B32-732A1B85D0A0}" type="presOf" srcId="{23DF04A6-4415-41EC-B674-3A40459333A2}" destId="{18392429-AF1E-4798-898C-09BAAF5F6671}" srcOrd="0" destOrd="2" presId="urn:microsoft.com/office/officeart/2005/8/layout/vList5"/>
    <dgm:cxn modelId="{8B3CCE4F-703F-4C27-B0E7-1BC1C2F749E5}" type="presOf" srcId="{DDC19A0A-577D-4850-897E-7B3CC1BF1FED}" destId="{D74B484A-78CB-4D22-98F6-212DCF860D98}" srcOrd="0" destOrd="2" presId="urn:microsoft.com/office/officeart/2005/8/layout/vList5"/>
    <dgm:cxn modelId="{79731F9A-22BB-4E1B-8D7F-C2C2E8FD5644}" type="presParOf" srcId="{F57EEBF1-FA5E-4292-AF37-683422CACC81}" destId="{4335ECF7-7A1E-4EB3-A648-284787C0AB67}" srcOrd="0" destOrd="0" presId="urn:microsoft.com/office/officeart/2005/8/layout/vList5"/>
    <dgm:cxn modelId="{E3D145C3-83FA-4A3A-AE62-EDEAC2C1C3C7}" type="presParOf" srcId="{4335ECF7-7A1E-4EB3-A648-284787C0AB67}" destId="{5DC4611A-738C-4B22-8887-8286649A46E1}" srcOrd="0" destOrd="0" presId="urn:microsoft.com/office/officeart/2005/8/layout/vList5"/>
    <dgm:cxn modelId="{5E51AE42-6291-4690-BE26-673B2F78A6EB}" type="presParOf" srcId="{4335ECF7-7A1E-4EB3-A648-284787C0AB67}" destId="{18392429-AF1E-4798-898C-09BAAF5F6671}" srcOrd="1" destOrd="0" presId="urn:microsoft.com/office/officeart/2005/8/layout/vList5"/>
    <dgm:cxn modelId="{FD733043-9F1D-4B8A-85E0-01F523FE9EBF}" type="presParOf" srcId="{F57EEBF1-FA5E-4292-AF37-683422CACC81}" destId="{25D05B43-C3E5-4AB8-84A4-F6FF71D3F5F7}" srcOrd="1" destOrd="0" presId="urn:microsoft.com/office/officeart/2005/8/layout/vList5"/>
    <dgm:cxn modelId="{8650DA7C-8432-4586-ABC4-7E86A70A8D28}" type="presParOf" srcId="{F57EEBF1-FA5E-4292-AF37-683422CACC81}" destId="{B2ADE235-F916-47B4-9ADC-2F090C0E608A}" srcOrd="2" destOrd="0" presId="urn:microsoft.com/office/officeart/2005/8/layout/vList5"/>
    <dgm:cxn modelId="{A4FF38E3-2CDC-413E-932C-63204DEC3077}" type="presParOf" srcId="{B2ADE235-F916-47B4-9ADC-2F090C0E608A}" destId="{814D398E-1746-4CE1-A5DD-55FAAF1E9596}" srcOrd="0" destOrd="0" presId="urn:microsoft.com/office/officeart/2005/8/layout/vList5"/>
    <dgm:cxn modelId="{922E4D79-E5CB-4AD5-9CFC-37758E1B36FF}" type="presParOf" srcId="{B2ADE235-F916-47B4-9ADC-2F090C0E608A}" destId="{C278E0EA-29C9-444C-B44C-C7FBD52457D4}" srcOrd="1" destOrd="0" presId="urn:microsoft.com/office/officeart/2005/8/layout/vList5"/>
    <dgm:cxn modelId="{CC74C086-36A6-4384-B437-AE6073B4FD43}" type="presParOf" srcId="{F57EEBF1-FA5E-4292-AF37-683422CACC81}" destId="{1BC8DC47-17C6-4467-B184-0DFCBB825E38}" srcOrd="3" destOrd="0" presId="urn:microsoft.com/office/officeart/2005/8/layout/vList5"/>
    <dgm:cxn modelId="{D48A0AE8-2C1F-44F2-86F8-27D603D1EB22}" type="presParOf" srcId="{F57EEBF1-FA5E-4292-AF37-683422CACC81}" destId="{A5078111-871C-43ED-BA79-5E2E5DDAB5D2}" srcOrd="4" destOrd="0" presId="urn:microsoft.com/office/officeart/2005/8/layout/vList5"/>
    <dgm:cxn modelId="{FB92B167-D898-440A-854E-F8337BF2FDF9}" type="presParOf" srcId="{A5078111-871C-43ED-BA79-5E2E5DDAB5D2}" destId="{51DE3B6A-17C3-4C74-9ABF-84667BED566F}" srcOrd="0" destOrd="0" presId="urn:microsoft.com/office/officeart/2005/8/layout/vList5"/>
    <dgm:cxn modelId="{204E24BE-40B3-4D6D-81B1-39BE0C3CE6A1}" type="presParOf" srcId="{A5078111-871C-43ED-BA79-5E2E5DDAB5D2}" destId="{D74B484A-78CB-4D22-98F6-212DCF860D98}"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77" tIns="46589" rIns="93177" bIns="46589" rtlCol="0"/>
          <a:lstStyle>
            <a:lvl1pPr algn="r">
              <a:defRPr sz="1200"/>
            </a:lvl1pPr>
          </a:lstStyle>
          <a:p>
            <a:fld id="{8BE78118-93E0-4CB0-8485-5868142D3153}" type="datetimeFigureOut">
              <a:rPr lang="en-US" smtClean="0"/>
              <a:t>5/25/2017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984811C8-4D11-4DE7-BC17-684E9AF7F614}" type="slidenum">
              <a:rPr lang="en-US" smtClean="0"/>
              <a:t>‹#›</a:t>
            </a:fld>
            <a:endParaRPr lang="en-US"/>
          </a:p>
        </p:txBody>
      </p:sp>
    </p:spTree>
    <p:extLst>
      <p:ext uri="{BB962C8B-B14F-4D97-AF65-F5344CB8AC3E}">
        <p14:creationId xmlns:p14="http://schemas.microsoft.com/office/powerpoint/2010/main" val="1257569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A9288D30-F787-4D29-B7E7-48BEDB19D35C}" type="datetimeFigureOut">
              <a:rPr lang="en-US"/>
              <a:pPr>
                <a:defRPr/>
              </a:pPr>
              <a:t>5/25/2017</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defRPr>
            </a:lvl1pPr>
          </a:lstStyle>
          <a:p>
            <a:pPr>
              <a:defRPr/>
            </a:pPr>
            <a:fld id="{CC5927E7-9434-4243-A0EC-BCD73577EE2A}" type="slidenum">
              <a:rPr lang="en-US"/>
              <a:pPr>
                <a:defRPr/>
              </a:pPr>
              <a:t>‹#›</a:t>
            </a:fld>
            <a:endParaRPr lang="en-US"/>
          </a:p>
        </p:txBody>
      </p:sp>
    </p:spTree>
    <p:extLst>
      <p:ext uri="{BB962C8B-B14F-4D97-AF65-F5344CB8AC3E}">
        <p14:creationId xmlns:p14="http://schemas.microsoft.com/office/powerpoint/2010/main" val="35512089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Adding a section on failures was one of the recommendations of the last CAG meeting.</a:t>
            </a:r>
            <a:endParaRPr lang="en-US" dirty="0"/>
          </a:p>
        </p:txBody>
      </p:sp>
      <p:sp>
        <p:nvSpPr>
          <p:cNvPr id="4" name="Slide Number Placeholder 3"/>
          <p:cNvSpPr>
            <a:spLocks noGrp="1"/>
          </p:cNvSpPr>
          <p:nvPr>
            <p:ph type="sldNum" sz="quarter" idx="10"/>
          </p:nvPr>
        </p:nvSpPr>
        <p:spPr/>
        <p:txBody>
          <a:bodyPr/>
          <a:lstStyle/>
          <a:p>
            <a:fld id="{1FCB8F90-03F4-4E66-961F-663492D1EE52}" type="slidenum">
              <a:rPr lang="en-US" smtClean="0"/>
              <a:pPr/>
              <a:t>2</a:t>
            </a:fld>
            <a:endParaRPr lang="en-US"/>
          </a:p>
        </p:txBody>
      </p:sp>
    </p:spTree>
    <p:extLst>
      <p:ext uri="{BB962C8B-B14F-4D97-AF65-F5344CB8AC3E}">
        <p14:creationId xmlns:p14="http://schemas.microsoft.com/office/powerpoint/2010/main" val="197315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Adding a section on failures was one of the recommendations of the last CAG meeting.</a:t>
            </a:r>
            <a:endParaRPr lang="en-US" dirty="0"/>
          </a:p>
        </p:txBody>
      </p:sp>
      <p:sp>
        <p:nvSpPr>
          <p:cNvPr id="4" name="Slide Number Placeholder 3"/>
          <p:cNvSpPr>
            <a:spLocks noGrp="1"/>
          </p:cNvSpPr>
          <p:nvPr>
            <p:ph type="sldNum" sz="quarter" idx="10"/>
          </p:nvPr>
        </p:nvSpPr>
        <p:spPr/>
        <p:txBody>
          <a:bodyPr/>
          <a:lstStyle/>
          <a:p>
            <a:fld id="{1FCB8F90-03F4-4E66-961F-663492D1EE52}" type="slidenum">
              <a:rPr lang="en-US" smtClean="0"/>
              <a:pPr/>
              <a:t>44</a:t>
            </a:fld>
            <a:endParaRPr lang="en-US"/>
          </a:p>
        </p:txBody>
      </p:sp>
    </p:spTree>
    <p:extLst>
      <p:ext uri="{BB962C8B-B14F-4D97-AF65-F5344CB8AC3E}">
        <p14:creationId xmlns:p14="http://schemas.microsoft.com/office/powerpoint/2010/main" val="3096519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8DB94801-08DF-49B2-AED7-022C9A543865}" type="datetime1">
              <a:rPr lang="en-US" smtClean="0"/>
              <a:t>5/25/2017</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D872DAD3-3B56-459D-9F81-99B3F3C133B9}"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9C28476-3517-4631-8558-5F1087B681FA}" type="datetime1">
              <a:rPr lang="en-US" smtClean="0"/>
              <a:t>5/25/2017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7934049-513A-4D17-9642-BA48B8ECA979}"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51B4F84-C9E5-4BD4-A534-D99E9C860C24}" type="datetime1">
              <a:rPr lang="en-US" smtClean="0"/>
              <a:t>5/25/2017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1977EA-69B4-466C-9D14-8DC194E5C606}"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323850" y="765175"/>
            <a:ext cx="8424863"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323850" y="1989138"/>
            <a:ext cx="8424863" cy="4392612"/>
          </a:xfrm>
        </p:spPr>
        <p:txBody>
          <a:bodyPr/>
          <a:lstStyle/>
          <a:p>
            <a:pPr lvl="0"/>
            <a:endParaRPr lang="es-ES" noProof="0"/>
          </a:p>
        </p:txBody>
      </p:sp>
      <p:sp>
        <p:nvSpPr>
          <p:cNvPr id="4" name="Rectangle 4"/>
          <p:cNvSpPr>
            <a:spLocks noGrp="1" noChangeArrowheads="1"/>
          </p:cNvSpPr>
          <p:nvPr>
            <p:ph type="dt" sz="half" idx="10"/>
          </p:nvPr>
        </p:nvSpPr>
        <p:spPr>
          <a:ln/>
        </p:spPr>
        <p:txBody>
          <a:bodyPr/>
          <a:lstStyle>
            <a:lvl1pPr>
              <a:defRPr/>
            </a:lvl1pPr>
          </a:lstStyle>
          <a:p>
            <a:pPr>
              <a:defRPr/>
            </a:pPr>
            <a:fld id="{CB65DDCD-97BA-4B09-9C00-A517F54AD852}" type="datetime1">
              <a:rPr lang="en-US"/>
              <a:pPr>
                <a:defRPr/>
              </a:pPr>
              <a:t>5/25/2017</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E963AD7-A7E5-49EB-AC40-55FBF939644B}" type="slidenum">
              <a:rPr lang="en-US" altLang="en-US"/>
              <a:pPr>
                <a:defRPr/>
              </a:pPr>
              <a:t>‹#›</a:t>
            </a:fld>
            <a:endParaRPr lang="en-US" altLang="en-US"/>
          </a:p>
        </p:txBody>
      </p:sp>
    </p:spTree>
    <p:extLst>
      <p:ext uri="{BB962C8B-B14F-4D97-AF65-F5344CB8AC3E}">
        <p14:creationId xmlns:p14="http://schemas.microsoft.com/office/powerpoint/2010/main" val="4023645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826F078-645B-4A87-B649-9AC60221FB81}" type="datetime1">
              <a:rPr lang="en-US" smtClean="0"/>
              <a:t>5/25/2017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3468FF-7915-40CB-A1C6-AEC6CA9ED32D}" type="slidenum">
              <a:rPr lang="en-US" smtClean="0"/>
              <a:pPr>
                <a:defRPr/>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AD78338D-B030-4180-A288-3E3D84E1A8C7}" type="datetime1">
              <a:rPr lang="en-US" smtClean="0"/>
              <a:t>5/25/2017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298C7FE-09A1-4D3A-8C42-7EE1073B2C5E}"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E1066A04-4715-42FD-859E-A4021EB22CB2}" type="datetime1">
              <a:rPr lang="en-US" smtClean="0"/>
              <a:t>5/25/2017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F83D103-0E85-4C50-B616-DCCFFD0AE7CA}" type="slidenum">
              <a:rPr lang="en-US" smtClean="0"/>
              <a:pPr>
                <a:defRPr/>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384DCF5-983E-41B7-9820-4F7F1BC6EF49}" type="datetime1">
              <a:rPr lang="en-US" smtClean="0"/>
              <a:t>5/25/2017</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6588851-A999-439E-8F39-2BB3DC1E6A4A}"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FF722B93-C8DE-42C4-A770-A65984C4E53E}" type="datetime1">
              <a:rPr lang="en-US" smtClean="0"/>
              <a:t>5/25/2017</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9E166D-596B-4570-B0DD-3113E71DF397}" type="slidenum">
              <a:rPr lang="en-US" smtClean="0"/>
              <a:pPr>
                <a:defRPr/>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DB22C4D-F03F-4457-BBA2-3B5F5F0137B8}" type="datetime1">
              <a:rPr lang="en-US" smtClean="0"/>
              <a:t>5/25/2017</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3A678F4-7EFF-4E6A-A1A8-DACBAA92AA0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0993FAA0-BEE7-49A4-8EF3-83120BE87C43}" type="datetime1">
              <a:rPr lang="en-US" smtClean="0"/>
              <a:t>5/25/2017</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37935D-6447-43B3-A3A4-3463C6C1F18F}"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2AE2BDE8-BBF5-4395-AFB3-BCAED4203C99}" type="datetime1">
              <a:rPr lang="en-US" smtClean="0"/>
              <a:t>5/25/2017</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41267BF-79CE-4C97-A1D2-4AB40C4F3B71}"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CFB1612A-C7FE-4017-89CA-7235F99C7003}" type="datetime1">
              <a:rPr lang="en-US" smtClean="0"/>
              <a:t>5/25/2017</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E56EA06B-49BB-4AE7-839C-7EB52E9BAC2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media14.m4a"/><Relationship Id="rId7" Type="http://schemas.openxmlformats.org/officeDocument/2006/relationships/diagramQuickStyle" Target="../diagrams/quickStyle2.xml"/><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audio" Target="../media/media15.m4a"/><Relationship Id="rId7" Type="http://schemas.openxmlformats.org/officeDocument/2006/relationships/diagramQuickStyle" Target="../diagrams/quickStyle3.xml"/><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media17.m4a"/><Relationship Id="rId7" Type="http://schemas.openxmlformats.org/officeDocument/2006/relationships/diagramQuickStyle" Target="../diagrams/quickStyle4.xml"/><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audio" Target="../media/media23.m4a"/><Relationship Id="rId7" Type="http://schemas.openxmlformats.org/officeDocument/2006/relationships/diagramQuickStyle" Target="../diagrams/quickStyle5.xml"/><Relationship Id="rId2" Type="http://schemas.microsoft.com/office/2007/relationships/media" Target="../media/media23.m4a"/><Relationship Id="rId1" Type="http://schemas.openxmlformats.org/officeDocument/2006/relationships/tags" Target="../tags/tag5.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slideLayout" Target="../slideLayouts/slideLayout2.xml"/><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3" Target="../media/media24.m4a" Type="http://schemas.openxmlformats.org/officeDocument/2006/relationships/audio"/><Relationship Id="rId7" Target="../media/image3.png" Type="http://schemas.openxmlformats.org/officeDocument/2006/relationships/image"/><Relationship Id="rId2" Target="../media/media24.m4a" Type="http://schemas.microsoft.com/office/2007/relationships/media"/><Relationship Id="rId1" Target="../tags/tag6.xml" Type="http://schemas.openxmlformats.org/officeDocument/2006/relationships/tags"/><Relationship Id="rId6" Target="../media/image8.jpeg" Type="http://schemas.openxmlformats.org/officeDocument/2006/relationships/image"/><Relationship Id="rId5" Target="../media/image7.jpeg" Type="http://schemas.openxmlformats.org/officeDocument/2006/relationships/image"/><Relationship Id="rId4"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arget="../slideLayouts/slideLayout2.xml" Type="http://schemas.openxmlformats.org/officeDocument/2006/relationships/slideLayout"/><Relationship Id="rId7" Target="../media/image3.png" Type="http://schemas.openxmlformats.org/officeDocument/2006/relationships/image"/><Relationship Id="rId2" Target="../media/media28.m4a" Type="http://schemas.openxmlformats.org/officeDocument/2006/relationships/audio"/><Relationship Id="rId1" Target="../media/media28.m4a" Type="http://schemas.microsoft.com/office/2007/relationships/media"/><Relationship Id="rId6" Target="../media/image12.jpeg" Type="http://schemas.openxmlformats.org/officeDocument/2006/relationships/image"/><Relationship Id="rId5" Target="../media/image11.png" Type="http://schemas.openxmlformats.org/officeDocument/2006/relationships/image"/><Relationship Id="rId4" Target="../media/image10.png" Type="http://schemas.openxmlformats.org/officeDocument/2006/relationships/image"/></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arget="../slideLayouts/slideLayout2.xml" Type="http://schemas.openxmlformats.org/officeDocument/2006/relationships/slideLayout"/><Relationship Id="rId2" Target="../media/media30.m4a" Type="http://schemas.openxmlformats.org/officeDocument/2006/relationships/audio"/><Relationship Id="rId1" Target="../media/media30.m4a" Type="http://schemas.microsoft.com/office/2007/relationships/media"/><Relationship Id="rId5" Target="../media/image3.png" Type="http://schemas.openxmlformats.org/officeDocument/2006/relationships/image"/><Relationship Id="rId4" Target="../media/image14.jpeg" Type="http://schemas.openxmlformats.org/officeDocument/2006/relationships/image"/></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arget="../slideLayouts/slideLayout2.xml" Type="http://schemas.openxmlformats.org/officeDocument/2006/relationships/slideLayout"/><Relationship Id="rId2" Target="../media/media32.m4a" Type="http://schemas.openxmlformats.org/officeDocument/2006/relationships/audio"/><Relationship Id="rId1" Target="../media/media32.m4a" Type="http://schemas.microsoft.com/office/2007/relationships/media"/><Relationship Id="rId5" Target="../media/image3.png" Type="http://schemas.openxmlformats.org/officeDocument/2006/relationships/image"/><Relationship Id="rId4" Target="../media/image16.jpeg" Type="http://schemas.openxmlformats.org/officeDocument/2006/relationships/image"/></Relationships>
</file>

<file path=ppt/slides/_rels/slide33.xml.rels><?xml version="1.0" encoding="UTF-8" standalone="yes" ?><Relationships xmlns="http://schemas.openxmlformats.org/package/2006/relationships"><Relationship Id="rId3" Target="../slideLayouts/slideLayout2.xml" Type="http://schemas.openxmlformats.org/officeDocument/2006/relationships/slideLayout"/><Relationship Id="rId2" Target="../media/media33.m4a" Type="http://schemas.openxmlformats.org/officeDocument/2006/relationships/audio"/><Relationship Id="rId1" Target="../media/media33.m4a" Type="http://schemas.microsoft.com/office/2007/relationships/media"/><Relationship Id="rId5" Target="../media/image3.png" Type="http://schemas.openxmlformats.org/officeDocument/2006/relationships/image"/><Relationship Id="rId4" Target="../media/image17.jpeg" Type="http://schemas.openxmlformats.org/officeDocument/2006/relationships/image"/></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44.m4a"/><Relationship Id="rId7" Type="http://schemas.openxmlformats.org/officeDocument/2006/relationships/diagramLayout" Target="../diagrams/layout6.xml"/><Relationship Id="rId2" Type="http://schemas.microsoft.com/office/2007/relationships/media" Target="../media/media44.m4a"/><Relationship Id="rId1" Type="http://schemas.openxmlformats.org/officeDocument/2006/relationships/tags" Target="../tags/tag7.xml"/><Relationship Id="rId6" Type="http://schemas.openxmlformats.org/officeDocument/2006/relationships/diagramData" Target="../diagrams/data6.xml"/><Relationship Id="rId11" Type="http://schemas.openxmlformats.org/officeDocument/2006/relationships/image" Target="../media/image3.png"/><Relationship Id="rId5" Type="http://schemas.openxmlformats.org/officeDocument/2006/relationships/notesSlide" Target="../notesSlides/notesSlide2.xml"/><Relationship Id="rId10" Type="http://schemas.microsoft.com/office/2007/relationships/diagramDrawing" Target="../diagrams/drawing6.xml"/><Relationship Id="rId4" Type="http://schemas.openxmlformats.org/officeDocument/2006/relationships/slideLayout" Target="../slideLayouts/slideLayout2.xml"/><Relationship Id="rId9" Type="http://schemas.openxmlformats.org/officeDocument/2006/relationships/diagramColors" Target="../diagrams/colors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slideLayout" Target="../slideLayouts/slideLayout1.xml"/><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png"/><Relationship Id="rId2" Type="http://schemas.openxmlformats.org/officeDocument/2006/relationships/audio" Target="../media/media48.m4a"/><Relationship Id="rId16" Type="http://schemas.openxmlformats.org/officeDocument/2006/relationships/image" Target="../media/image2.png"/><Relationship Id="rId1" Type="http://schemas.microsoft.com/office/2007/relationships/media" Target="../media/media48.m4a"/><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5" Type="http://schemas.openxmlformats.org/officeDocument/2006/relationships/image" Target="../media/image3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7.wmf"/><Relationship Id="rId5" Type="http://schemas.openxmlformats.org/officeDocument/2006/relationships/hyperlink" Target="mailto:ayman.eltalouny@unep.org.bh"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590800"/>
            <a:ext cx="8153400" cy="1323439"/>
          </a:xfrm>
          <a:prstGeom prst="rect">
            <a:avLst/>
          </a:prstGeom>
        </p:spPr>
        <p:txBody>
          <a:bodyPr wrap="square">
            <a:spAutoFit/>
          </a:bodyPr>
          <a:lstStyle/>
          <a:p>
            <a:pPr algn="ctr" eaLnBrk="1" hangingPunct="1">
              <a:tabLst>
                <a:tab pos="0" algn="l"/>
              </a:tabLst>
              <a:defRPr/>
            </a:pPr>
            <a:r>
              <a:rPr lang="en-US" sz="4000" b="1" dirty="0">
                <a:ln w="12700">
                  <a:solidFill>
                    <a:srgbClr val="6BA42C"/>
                  </a:solidFill>
                  <a:prstDash val="solid"/>
                </a:ln>
                <a:solidFill>
                  <a:srgbClr val="6BA42C"/>
                </a:solidFill>
                <a:effectLst>
                  <a:outerShdw dist="38100" dir="2640000" algn="bl" rotWithShape="0">
                    <a:schemeClr val="accent1"/>
                  </a:outerShdw>
                </a:effectLst>
                <a:latin typeface="Calibri" panose="020F0502020204030204" pitchFamily="34" charset="0"/>
                <a:ea typeface="+mj-ea"/>
                <a:cs typeface="+mj-cs"/>
              </a:rPr>
              <a:t>OzonAction International Partnerships with RAC Associations</a:t>
            </a: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09600" y="299934"/>
            <a:ext cx="1524000" cy="847932"/>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8" name="TextBox 6"/>
          <p:cNvSpPr txBox="1">
            <a:spLocks noChangeArrowheads="1"/>
          </p:cNvSpPr>
          <p:nvPr/>
        </p:nvSpPr>
        <p:spPr bwMode="auto">
          <a:xfrm>
            <a:off x="6235474" y="146133"/>
            <a:ext cx="2614612" cy="64633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1200" b="1" dirty="0" smtClean="0">
                <a:solidFill>
                  <a:prstClr val="black"/>
                </a:solidFill>
                <a:latin typeface="Calibri" pitchFamily="34" charset="0"/>
                <a:cs typeface="Arial" charset="0"/>
              </a:rPr>
              <a:t>Ayman Eltalouny</a:t>
            </a:r>
            <a:endParaRPr lang="en-US" sz="1200" b="1" dirty="0">
              <a:solidFill>
                <a:prstClr val="black"/>
              </a:solidFill>
              <a:latin typeface="Calibri" pitchFamily="34" charset="0"/>
              <a:cs typeface="Arial" charset="0"/>
            </a:endParaRPr>
          </a:p>
          <a:p>
            <a:r>
              <a:rPr lang="en-US" sz="1200" dirty="0" smtClean="0">
                <a:solidFill>
                  <a:prstClr val="black"/>
                </a:solidFill>
                <a:latin typeface="Calibri" pitchFamily="34" charset="0"/>
                <a:cs typeface="Arial" charset="0"/>
              </a:rPr>
              <a:t>Coordinator International Partnerships UN Environment</a:t>
            </a:r>
            <a:endParaRPr lang="en-US" sz="1200" dirty="0">
              <a:solidFill>
                <a:prstClr val="black"/>
              </a:solidFill>
              <a:latin typeface="Calibri" pitchFamily="34" charset="0"/>
              <a:cs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2876279"/>
      </p:ext>
    </p:extLst>
  </p:cSld>
  <p:clrMapOvr>
    <a:masterClrMapping/>
  </p:clrMapOvr>
  <mc:AlternateContent xmlns:mc="http://schemas.openxmlformats.org/markup-compatibility/2006" xmlns:p14="http://schemas.microsoft.com/office/powerpoint/2010/main">
    <mc:Choice Requires="p14">
      <p:transition spd="slow" p14:dur="2000" advTm="37512"/>
    </mc:Choice>
    <mc:Fallback xmlns="">
      <p:transition spd="slow" advTm="3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10</a:t>
            </a:fld>
            <a:endParaRPr lang="en-US"/>
          </a:p>
        </p:txBody>
      </p:sp>
      <p:sp>
        <p:nvSpPr>
          <p:cNvPr id="7" name="Rectangle 6"/>
          <p:cNvSpPr/>
          <p:nvPr/>
        </p:nvSpPr>
        <p:spPr>
          <a:xfrm>
            <a:off x="304800" y="304800"/>
            <a:ext cx="8229600" cy="461665"/>
          </a:xfrm>
          <a:prstGeom prst="rect">
            <a:avLst/>
          </a:prstGeom>
        </p:spPr>
        <p:txBody>
          <a:bodyPr wrap="square">
            <a:spAutoFit/>
          </a:bodyPr>
          <a:lstStyle/>
          <a:p>
            <a:pPr marL="109728" algn="ctr"/>
            <a:r>
              <a:rPr lang="en-US" sz="2400" b="1" dirty="0">
                <a:solidFill>
                  <a:srgbClr val="C00000"/>
                </a:solidFill>
              </a:rPr>
              <a:t>Learning from Example… ECDL</a:t>
            </a:r>
          </a:p>
        </p:txBody>
      </p:sp>
      <p:sp>
        <p:nvSpPr>
          <p:cNvPr id="8" name="Rectangle 7"/>
          <p:cNvSpPr/>
          <p:nvPr/>
        </p:nvSpPr>
        <p:spPr>
          <a:xfrm>
            <a:off x="220980" y="990600"/>
            <a:ext cx="8792052" cy="4708981"/>
          </a:xfrm>
          <a:prstGeom prst="rect">
            <a:avLst/>
          </a:prstGeom>
        </p:spPr>
        <p:txBody>
          <a:bodyPr wrap="square">
            <a:spAutoFit/>
          </a:bodyPr>
          <a:lstStyle/>
          <a:p>
            <a:r>
              <a:rPr lang="en-US" sz="1400" b="1" dirty="0">
                <a:latin typeface="Calibri" panose="020F0502020204030204" pitchFamily="34" charset="0"/>
              </a:rPr>
              <a:t>1995 - CEPIS Task Force Creates ECDL Concept</a:t>
            </a:r>
          </a:p>
          <a:p>
            <a:r>
              <a:rPr lang="en-US" sz="1400" dirty="0">
                <a:latin typeface="Calibri" panose="020F0502020204030204" pitchFamily="34" charset="0"/>
              </a:rPr>
              <a:t>In 1995, the Council of European Professional Informatics Societies (CEPIS) created a task force, supported by the European Commission. The new certification </a:t>
            </a:r>
            <a:r>
              <a:rPr lang="en-US" sz="1400" dirty="0" err="1">
                <a:latin typeface="Calibri" panose="020F0502020204030204" pitchFamily="34" charset="0"/>
              </a:rPr>
              <a:t>programme</a:t>
            </a:r>
            <a:r>
              <a:rPr lang="en-US" sz="1400" dirty="0">
                <a:latin typeface="Calibri" panose="020F0502020204030204" pitchFamily="34" charset="0"/>
              </a:rPr>
              <a:t> was launched as the European Computer Driving License (ECDL) in Sweden in August 1996.</a:t>
            </a:r>
          </a:p>
          <a:p>
            <a:endParaRPr lang="en-US" sz="1400" b="1" dirty="0">
              <a:latin typeface="Calibri" panose="020F0502020204030204" pitchFamily="34" charset="0"/>
            </a:endParaRPr>
          </a:p>
          <a:p>
            <a:r>
              <a:rPr lang="en-US" sz="1400" b="1" dirty="0">
                <a:latin typeface="Calibri" panose="020F0502020204030204" pitchFamily="34" charset="0"/>
              </a:rPr>
              <a:t>1997 - ECDL Foundation Established</a:t>
            </a:r>
          </a:p>
          <a:p>
            <a:r>
              <a:rPr lang="en-US" sz="1400" dirty="0">
                <a:latin typeface="Calibri" panose="020F0502020204030204" pitchFamily="34" charset="0"/>
              </a:rPr>
              <a:t>ECDL quickly gained European-wide acceptance, On the 8th January 1997, ECDL Foundation, a not-for-profit organization, limited by guarantee with no share capital, was formally established in Dublin, Ireland.</a:t>
            </a:r>
          </a:p>
          <a:p>
            <a:endParaRPr lang="en-US" sz="1400" b="1" dirty="0">
              <a:latin typeface="Calibri" panose="020F0502020204030204" pitchFamily="34" charset="0"/>
            </a:endParaRPr>
          </a:p>
          <a:p>
            <a:r>
              <a:rPr lang="en-US" sz="1400" b="1" dirty="0">
                <a:latin typeface="Calibri" panose="020F0502020204030204" pitchFamily="34" charset="0"/>
              </a:rPr>
              <a:t>1999 - ICDL Introduced</a:t>
            </a:r>
          </a:p>
          <a:p>
            <a:r>
              <a:rPr lang="en-US" sz="1400" dirty="0">
                <a:latin typeface="Calibri" panose="020F0502020204030204" pitchFamily="34" charset="0"/>
              </a:rPr>
              <a:t>As ECDL gained prominence in Europe, the number of candidates exceeded 1 million; this success attracted the attention of countries outside of Europe where the certification became known as ICDL (International Computer Driving License). Computer societies and international organizations in Africa and South America began promoting ICDL, and a milestone was reached in 1999, when UNESCO, through its Cairo office, signed an agreement with ECDL Foundation to become the national operator for several Arab States. Shortly afterwards, ICDL was launched in the North American and Asian markets.</a:t>
            </a:r>
          </a:p>
          <a:p>
            <a:endParaRPr lang="en-US" sz="1400" dirty="0">
              <a:latin typeface="Calibri" panose="020F0502020204030204" pitchFamily="34" charset="0"/>
            </a:endParaRPr>
          </a:p>
          <a:p>
            <a:endParaRPr lang="en-US" sz="1400" dirty="0">
              <a:latin typeface="Calibri" panose="020F0502020204030204" pitchFamily="34" charset="0"/>
            </a:endParaRPr>
          </a:p>
          <a:p>
            <a:pPr algn="ctr"/>
            <a:r>
              <a:rPr lang="en-US" sz="1600" b="1" dirty="0">
                <a:solidFill>
                  <a:srgbClr val="00B0F0"/>
                </a:solidFill>
                <a:latin typeface="Calibri" panose="020F0502020204030204" pitchFamily="34" charset="0"/>
              </a:rPr>
              <a:t>2009 – Over 9 Million Candidates</a:t>
            </a:r>
          </a:p>
          <a:p>
            <a:pPr algn="ctr"/>
            <a:r>
              <a:rPr lang="en-US" sz="1600" b="1" dirty="0">
                <a:solidFill>
                  <a:srgbClr val="00B0F0"/>
                </a:solidFill>
                <a:latin typeface="Calibri" panose="020F0502020204030204" pitchFamily="34" charset="0"/>
              </a:rPr>
              <a:t>2013 - Over 12 Million Candidates</a:t>
            </a:r>
          </a:p>
          <a:p>
            <a:pPr algn="ctr"/>
            <a:r>
              <a:rPr lang="en-US" sz="1600" b="1" dirty="0">
                <a:solidFill>
                  <a:srgbClr val="00B0F0"/>
                </a:solidFill>
                <a:latin typeface="Calibri" panose="020F0502020204030204" pitchFamily="34" charset="0"/>
              </a:rPr>
              <a:t>2015 - Over 14 million Candidates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1520055"/>
      </p:ext>
    </p:extLst>
  </p:cSld>
  <p:clrMapOvr>
    <a:masterClrMapping/>
  </p:clrMapOvr>
  <mc:AlternateContent xmlns:mc="http://schemas.openxmlformats.org/markup-compatibility/2006" xmlns:p14="http://schemas.microsoft.com/office/powerpoint/2010/main">
    <mc:Choice Requires="p14">
      <p:transition spd="slow" p14:dur="2000" advTm="96873"/>
    </mc:Choice>
    <mc:Fallback xmlns="">
      <p:transition spd="slow" advTm="9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994" y="2286000"/>
            <a:ext cx="8229600" cy="1143000"/>
          </a:xfrm>
        </p:spPr>
        <p:txBody>
          <a:bodyPr>
            <a:normAutofit fontScale="90000"/>
          </a:bodyPr>
          <a:lstStyle/>
          <a:p>
            <a:pPr marL="109728" algn="ctr"/>
            <a:r>
              <a:rPr lang="en-US" sz="4000" dirty="0" smtClean="0">
                <a:solidFill>
                  <a:srgbClr val="C00000"/>
                </a:solidFill>
              </a:rPr>
              <a:t>The Qualification Categories of RDL</a:t>
            </a:r>
            <a:endParaRPr lang="en-US" sz="4000" dirty="0">
              <a:solidFill>
                <a:srgbClr val="C00000"/>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11</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3811923"/>
      </p:ext>
    </p:extLst>
  </p:cSld>
  <p:clrMapOvr>
    <a:masterClrMapping/>
  </p:clrMapOvr>
  <mc:AlternateContent xmlns:mc="http://schemas.openxmlformats.org/markup-compatibility/2006" xmlns:p14="http://schemas.microsoft.com/office/powerpoint/2010/main">
    <mc:Choice Requires="p14">
      <p:transition spd="slow" p14:dur="2000" advTm="1800"/>
    </mc:Choice>
    <mc:Fallback xmlns="">
      <p:transition spd="slow" advTm="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322" y="228600"/>
            <a:ext cx="8915400" cy="923330"/>
          </a:xfrm>
          <a:prstGeom prst="rect">
            <a:avLst/>
          </a:prstGeom>
          <a:noFill/>
        </p:spPr>
        <p:txBody>
          <a:bodyPr wrap="square" rtlCol="0">
            <a:spAutoFit/>
          </a:bodyPr>
          <a:lstStyle/>
          <a:p>
            <a:pPr algn="ctr"/>
            <a:r>
              <a:rPr lang="en-US" b="1" u="sng" dirty="0">
                <a:solidFill>
                  <a:srgbClr val="C00000"/>
                </a:solidFill>
              </a:rPr>
              <a:t>Existing Refrigerant Qualification Programs (research is ongoing)</a:t>
            </a:r>
          </a:p>
          <a:p>
            <a:endParaRPr lang="en-US" b="1" u="sng" dirty="0">
              <a:solidFill>
                <a:srgbClr val="C00000"/>
              </a:solidFill>
            </a:endParaRPr>
          </a:p>
          <a:p>
            <a:r>
              <a:rPr lang="en-US" dirty="0"/>
              <a:t>Identified the following technician certification programs as “sources” for the RDL:</a:t>
            </a:r>
          </a:p>
        </p:txBody>
      </p:sp>
      <p:graphicFrame>
        <p:nvGraphicFramePr>
          <p:cNvPr id="2" name="Table 1"/>
          <p:cNvGraphicFramePr>
            <a:graphicFrameLocks noGrp="1"/>
          </p:cNvGraphicFramePr>
          <p:nvPr>
            <p:extLst>
              <p:ext uri="{D42A27DB-BD31-4B8C-83A1-F6EECF244321}">
                <p14:modId xmlns:p14="http://schemas.microsoft.com/office/powerpoint/2010/main" val="2074874563"/>
              </p:ext>
            </p:extLst>
          </p:nvPr>
        </p:nvGraphicFramePr>
        <p:xfrm>
          <a:off x="457200" y="1219200"/>
          <a:ext cx="8305800" cy="4876798"/>
        </p:xfrm>
        <a:graphic>
          <a:graphicData uri="http://schemas.openxmlformats.org/drawingml/2006/table">
            <a:tbl>
              <a:tblPr/>
              <a:tblGrid>
                <a:gridCol w="1469035">
                  <a:extLst>
                    <a:ext uri="{9D8B030D-6E8A-4147-A177-3AD203B41FA5}">
                      <a16:colId xmlns:a16="http://schemas.microsoft.com/office/drawing/2014/main" xmlns="" val="20000"/>
                    </a:ext>
                  </a:extLst>
                </a:gridCol>
                <a:gridCol w="1721901">
                  <a:extLst>
                    <a:ext uri="{9D8B030D-6E8A-4147-A177-3AD203B41FA5}">
                      <a16:colId xmlns:a16="http://schemas.microsoft.com/office/drawing/2014/main" xmlns="" val="20001"/>
                    </a:ext>
                  </a:extLst>
                </a:gridCol>
                <a:gridCol w="1721901">
                  <a:extLst>
                    <a:ext uri="{9D8B030D-6E8A-4147-A177-3AD203B41FA5}">
                      <a16:colId xmlns:a16="http://schemas.microsoft.com/office/drawing/2014/main" xmlns="" val="20002"/>
                    </a:ext>
                  </a:extLst>
                </a:gridCol>
                <a:gridCol w="1625571">
                  <a:extLst>
                    <a:ext uri="{9D8B030D-6E8A-4147-A177-3AD203B41FA5}">
                      <a16:colId xmlns:a16="http://schemas.microsoft.com/office/drawing/2014/main" xmlns="" val="20003"/>
                    </a:ext>
                  </a:extLst>
                </a:gridCol>
                <a:gridCol w="1767392">
                  <a:extLst>
                    <a:ext uri="{9D8B030D-6E8A-4147-A177-3AD203B41FA5}">
                      <a16:colId xmlns:a16="http://schemas.microsoft.com/office/drawing/2014/main" xmlns="" val="20004"/>
                    </a:ext>
                  </a:extLst>
                </a:gridCol>
              </a:tblGrid>
              <a:tr h="358800">
                <a:tc>
                  <a:txBody>
                    <a:bodyPr/>
                    <a:lstStyle/>
                    <a:p>
                      <a:pPr algn="ctr" fontAlgn="ctr"/>
                      <a:r>
                        <a:rPr lang="en-US" sz="1400" b="1" i="0" u="sng" strike="noStrike" dirty="0">
                          <a:solidFill>
                            <a:schemeClr val="tx1"/>
                          </a:solidFill>
                          <a:effectLst/>
                          <a:latin typeface="Calibri" panose="020F0502020204030204" pitchFamily="34" charset="0"/>
                        </a:rPr>
                        <a:t>Location</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400" b="1" i="0" u="sng" strike="noStrike" dirty="0">
                          <a:solidFill>
                            <a:schemeClr val="tx1"/>
                          </a:solidFill>
                          <a:effectLst/>
                          <a:latin typeface="Calibri" panose="020F0502020204030204" pitchFamily="34" charset="0"/>
                        </a:rPr>
                        <a:t>Name</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400" b="1" i="0" u="sng" strike="noStrike" dirty="0">
                          <a:solidFill>
                            <a:schemeClr val="tx1"/>
                          </a:solidFill>
                          <a:effectLst/>
                          <a:latin typeface="Calibri" panose="020F0502020204030204" pitchFamily="34" charset="0"/>
                        </a:rPr>
                        <a:t>Legal Requirements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400" b="1" i="0" u="sng" strike="noStrike" dirty="0">
                          <a:solidFill>
                            <a:schemeClr val="tx1"/>
                          </a:solidFill>
                          <a:effectLst/>
                          <a:latin typeface="Calibri" panose="020F0502020204030204" pitchFamily="34" charset="0"/>
                        </a:rPr>
                        <a:t>Type of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n-US" sz="1400" b="1" i="0" u="sng" strike="noStrike" dirty="0">
                          <a:solidFill>
                            <a:schemeClr val="tx1"/>
                          </a:solidFill>
                          <a:effectLst/>
                          <a:latin typeface="Calibri" panose="020F0502020204030204" pitchFamily="34" charset="0"/>
                        </a:rPr>
                        <a:t>Other information</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xmlns="" val="10000"/>
                  </a:ext>
                </a:extLst>
              </a:tr>
              <a:tr h="466440">
                <a:tc rowSpan="2">
                  <a:txBody>
                    <a:bodyPr/>
                    <a:lstStyle/>
                    <a:p>
                      <a:pPr algn="ctr" fontAlgn="ctr"/>
                      <a:r>
                        <a:rPr lang="en-US" sz="1300" b="1" i="0" u="sng" strike="noStrike">
                          <a:solidFill>
                            <a:srgbClr val="000000"/>
                          </a:solidFill>
                          <a:effectLst/>
                          <a:latin typeface="Calibri" panose="020F0502020204030204" pitchFamily="34" charset="0"/>
                        </a:rPr>
                        <a:t>United States</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1" i="0" u="none" strike="noStrike">
                          <a:solidFill>
                            <a:srgbClr val="000000"/>
                          </a:solidFill>
                          <a:effectLst/>
                          <a:latin typeface="Calibri" panose="020F0502020204030204" pitchFamily="34" charset="0"/>
                        </a:rPr>
                        <a:t>EPA Section 608</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Mandatory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 Tiers of certificaton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dirty="0">
                          <a:solidFill>
                            <a:srgbClr val="000000"/>
                          </a:solidFill>
                          <a:effectLst/>
                          <a:latin typeface="Calibri" panose="020F0502020204030204" pitchFamily="34" charset="0"/>
                        </a:rPr>
                        <a:t> </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xmlns="" val="10001"/>
                  </a:ext>
                </a:extLst>
              </a:tr>
              <a:tr h="466440">
                <a:tc vMerge="1">
                  <a:txBody>
                    <a:bodyPr/>
                    <a:lstStyle/>
                    <a:p>
                      <a:endParaRPr lang="en-US"/>
                    </a:p>
                  </a:txBody>
                  <a:tcPr/>
                </a:tc>
                <a:tc>
                  <a:txBody>
                    <a:bodyPr/>
                    <a:lstStyle/>
                    <a:p>
                      <a:pPr algn="ctr" fontAlgn="ctr"/>
                      <a:r>
                        <a:rPr lang="en-US" sz="1300" b="1" i="0" u="none" strike="noStrike">
                          <a:solidFill>
                            <a:srgbClr val="000000"/>
                          </a:solidFill>
                          <a:effectLst/>
                          <a:latin typeface="Calibri" panose="020F0502020204030204" pitchFamily="34" charset="0"/>
                        </a:rPr>
                        <a:t>NATE</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Voluntary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Certifications for specific topics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 </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2"/>
                  </a:ext>
                </a:extLst>
              </a:tr>
              <a:tr h="466440">
                <a:tc rowSpan="2">
                  <a:txBody>
                    <a:bodyPr/>
                    <a:lstStyle/>
                    <a:p>
                      <a:pPr algn="ctr" fontAlgn="ctr"/>
                      <a:r>
                        <a:rPr lang="en-US" sz="1300" b="1" i="0" u="sng" strike="noStrike" dirty="0">
                          <a:solidFill>
                            <a:srgbClr val="000000"/>
                          </a:solidFill>
                          <a:effectLst/>
                          <a:latin typeface="Calibri" panose="020F0502020204030204" pitchFamily="34" charset="0"/>
                        </a:rPr>
                        <a:t>European Union</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1" i="0" u="none" strike="noStrike">
                          <a:solidFill>
                            <a:srgbClr val="000000"/>
                          </a:solidFill>
                          <a:effectLst/>
                          <a:latin typeface="Calibri" panose="020F0502020204030204" pitchFamily="34" charset="0"/>
                        </a:rPr>
                        <a:t>F Gas Regulations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Mandatory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Tiers of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 </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xmlns="" val="10003"/>
                  </a:ext>
                </a:extLst>
              </a:tr>
              <a:tr h="626459">
                <a:tc vMerge="1">
                  <a:txBody>
                    <a:bodyPr/>
                    <a:lstStyle/>
                    <a:p>
                      <a:endParaRPr lang="en-US"/>
                    </a:p>
                  </a:txBody>
                  <a:tcPr/>
                </a:tc>
                <a:tc>
                  <a:txBody>
                    <a:bodyPr/>
                    <a:lstStyle/>
                    <a:p>
                      <a:pPr algn="ctr" fontAlgn="ctr"/>
                      <a:r>
                        <a:rPr lang="en-US" sz="1300" b="1" i="0" u="none" strike="noStrike">
                          <a:solidFill>
                            <a:srgbClr val="000000"/>
                          </a:solidFill>
                          <a:effectLst/>
                          <a:latin typeface="Calibri" panose="020F0502020204030204" pitchFamily="34" charset="0"/>
                        </a:rPr>
                        <a:t>REAL Programs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Voluntary certifications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Certification for specific topics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dirty="0">
                          <a:solidFill>
                            <a:srgbClr val="000000"/>
                          </a:solidFill>
                          <a:effectLst/>
                          <a:latin typeface="Calibri" panose="020F0502020204030204" pitchFamily="34" charset="0"/>
                        </a:rPr>
                        <a:t>Specializes</a:t>
                      </a:r>
                      <a:r>
                        <a:rPr lang="en-US" sz="1300" b="0" i="0" u="none" strike="noStrike" baseline="0" dirty="0">
                          <a:solidFill>
                            <a:srgbClr val="000000"/>
                          </a:solidFill>
                          <a:effectLst/>
                          <a:latin typeface="Calibri" panose="020F0502020204030204" pitchFamily="34" charset="0"/>
                        </a:rPr>
                        <a:t> in</a:t>
                      </a:r>
                      <a:r>
                        <a:rPr lang="en-US" sz="1300" b="0" i="0" u="none" strike="noStrike" dirty="0">
                          <a:solidFill>
                            <a:srgbClr val="000000"/>
                          </a:solidFill>
                          <a:effectLst/>
                          <a:latin typeface="Calibri" panose="020F0502020204030204" pitchFamily="34" charset="0"/>
                        </a:rPr>
                        <a:t> alternative refrigerants</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4"/>
                  </a:ext>
                </a:extLst>
              </a:tr>
              <a:tr h="466440">
                <a:tc>
                  <a:txBody>
                    <a:bodyPr/>
                    <a:lstStyle/>
                    <a:p>
                      <a:pPr algn="ctr" fontAlgn="ctr"/>
                      <a:r>
                        <a:rPr lang="en-US" sz="1300" b="1" i="0" u="sng" strike="noStrike">
                          <a:solidFill>
                            <a:srgbClr val="000000"/>
                          </a:solidFill>
                          <a:effectLst/>
                          <a:latin typeface="Calibri" panose="020F0502020204030204" pitchFamily="34" charset="0"/>
                        </a:rPr>
                        <a:t>South Africa</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1" i="0" u="none" strike="noStrike">
                          <a:solidFill>
                            <a:srgbClr val="000000"/>
                          </a:solidFill>
                          <a:effectLst/>
                          <a:latin typeface="Calibri" panose="020F0502020204030204" pitchFamily="34" charset="0"/>
                        </a:rPr>
                        <a:t>OTTC</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Voluntary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Certifications for specific topics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dirty="0">
                          <a:solidFill>
                            <a:srgbClr val="000000"/>
                          </a:solidFill>
                          <a:effectLst/>
                          <a:latin typeface="Calibri" panose="020F0502020204030204" pitchFamily="34" charset="0"/>
                        </a:rPr>
                        <a:t>Class on ammonia available</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xmlns="" val="10005"/>
                  </a:ext>
                </a:extLst>
              </a:tr>
              <a:tr h="466440">
                <a:tc>
                  <a:txBody>
                    <a:bodyPr/>
                    <a:lstStyle/>
                    <a:p>
                      <a:pPr algn="ctr" fontAlgn="ctr"/>
                      <a:r>
                        <a:rPr lang="en-US" sz="1300" b="1" i="0" u="sng" strike="noStrike">
                          <a:solidFill>
                            <a:srgbClr val="000000"/>
                          </a:solidFill>
                          <a:effectLst/>
                          <a:latin typeface="Calibri" panose="020F0502020204030204" pitchFamily="34" charset="0"/>
                        </a:rPr>
                        <a:t>Japan</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1" i="0" u="none" strike="noStrike">
                          <a:solidFill>
                            <a:srgbClr val="000000"/>
                          </a:solidFill>
                          <a:effectLst/>
                          <a:latin typeface="Calibri" panose="020F0502020204030204" pitchFamily="34" charset="0"/>
                        </a:rPr>
                        <a:t>JARAC</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Mandatory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Certification in separate categories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dirty="0">
                          <a:solidFill>
                            <a:srgbClr val="000000"/>
                          </a:solidFill>
                          <a:effectLst/>
                          <a:latin typeface="Calibri" panose="020F0502020204030204" pitchFamily="34" charset="0"/>
                        </a:rPr>
                        <a:t> </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6"/>
                  </a:ext>
                </a:extLst>
              </a:tr>
              <a:tr h="466440">
                <a:tc>
                  <a:txBody>
                    <a:bodyPr/>
                    <a:lstStyle/>
                    <a:p>
                      <a:pPr algn="ctr" fontAlgn="ctr"/>
                      <a:r>
                        <a:rPr lang="en-US" sz="1300" b="1" i="0" u="sng" strike="noStrike">
                          <a:solidFill>
                            <a:srgbClr val="000000"/>
                          </a:solidFill>
                          <a:effectLst/>
                          <a:latin typeface="Calibri" panose="020F0502020204030204" pitchFamily="34" charset="0"/>
                        </a:rPr>
                        <a:t>Brazil</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1" i="0" u="none" strike="noStrike">
                          <a:solidFill>
                            <a:srgbClr val="000000"/>
                          </a:solidFill>
                          <a:effectLst/>
                          <a:latin typeface="Calibri" panose="020F0502020204030204" pitchFamily="34" charset="0"/>
                        </a:rPr>
                        <a:t>FATEC</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Voluntary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Tiers of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 </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xmlns="" val="10007"/>
                  </a:ext>
                </a:extLst>
              </a:tr>
              <a:tr h="466440">
                <a:tc>
                  <a:txBody>
                    <a:bodyPr/>
                    <a:lstStyle/>
                    <a:p>
                      <a:pPr algn="ctr" fontAlgn="ctr"/>
                      <a:r>
                        <a:rPr lang="en-US" sz="1300" b="1" i="0" u="sng" strike="noStrike">
                          <a:solidFill>
                            <a:srgbClr val="000000"/>
                          </a:solidFill>
                          <a:effectLst/>
                          <a:latin typeface="Calibri" panose="020F0502020204030204" pitchFamily="34" charset="0"/>
                        </a:rPr>
                        <a:t>Colombia</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1" i="0" u="none" strike="noStrike">
                          <a:solidFill>
                            <a:srgbClr val="000000"/>
                          </a:solidFill>
                          <a:effectLst/>
                          <a:latin typeface="Calibri" panose="020F0502020204030204" pitchFamily="34" charset="0"/>
                        </a:rPr>
                        <a:t>ACAIRE</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Voluntary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dirty="0">
                          <a:solidFill>
                            <a:srgbClr val="000000"/>
                          </a:solidFill>
                          <a:effectLst/>
                          <a:latin typeface="Calibri" panose="020F0502020204030204" pitchFamily="34" charset="0"/>
                        </a:rPr>
                        <a:t>Tiers of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US" sz="1300" b="0" i="0" u="none" strike="noStrike">
                          <a:solidFill>
                            <a:srgbClr val="000000"/>
                          </a:solidFill>
                          <a:effectLst/>
                          <a:latin typeface="Calibri" panose="020F0502020204030204" pitchFamily="34" charset="0"/>
                        </a:rPr>
                        <a:t> </a:t>
                      </a: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8"/>
                  </a:ext>
                </a:extLst>
              </a:tr>
              <a:tr h="626459">
                <a:tc>
                  <a:txBody>
                    <a:bodyPr/>
                    <a:lstStyle/>
                    <a:p>
                      <a:pPr algn="ctr" fontAlgn="ctr"/>
                      <a:r>
                        <a:rPr lang="en-US" sz="1300" b="1" i="0" u="sng" strike="noStrike">
                          <a:solidFill>
                            <a:srgbClr val="000000"/>
                          </a:solidFill>
                          <a:effectLst/>
                          <a:latin typeface="Calibri" panose="020F0502020204030204" pitchFamily="34" charset="0"/>
                        </a:rPr>
                        <a:t>Australia</a:t>
                      </a:r>
                    </a:p>
                  </a:txBody>
                  <a:tcPr marL="8634" marR="8634" marT="86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1" i="0" u="none" strike="noStrike">
                          <a:solidFill>
                            <a:srgbClr val="000000"/>
                          </a:solidFill>
                          <a:effectLst/>
                          <a:latin typeface="Calibri" panose="020F0502020204030204" pitchFamily="34" charset="0"/>
                        </a:rPr>
                        <a:t>ARC</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a:solidFill>
                            <a:srgbClr val="000000"/>
                          </a:solidFill>
                          <a:effectLst/>
                          <a:latin typeface="Calibri" panose="020F0502020204030204" pitchFamily="34" charset="0"/>
                        </a:rPr>
                        <a:t>Mandatory certification</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dirty="0">
                          <a:solidFill>
                            <a:srgbClr val="000000"/>
                          </a:solidFill>
                          <a:effectLst/>
                          <a:latin typeface="Calibri" panose="020F0502020204030204" pitchFamily="34" charset="0"/>
                        </a:rPr>
                        <a:t>Licensing for different job functions</a:t>
                      </a:r>
                    </a:p>
                  </a:txBody>
                  <a:tcPr marL="8634" marR="8634" marT="86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tc>
                  <a:txBody>
                    <a:bodyPr/>
                    <a:lstStyle/>
                    <a:p>
                      <a:pPr algn="ctr" fontAlgn="ctr"/>
                      <a:r>
                        <a:rPr lang="en-US" sz="1300" b="0" i="0" u="none" strike="noStrike" dirty="0">
                          <a:solidFill>
                            <a:srgbClr val="000000"/>
                          </a:solidFill>
                          <a:effectLst/>
                          <a:latin typeface="Calibri" panose="020F0502020204030204" pitchFamily="34" charset="0"/>
                        </a:rPr>
                        <a:t>3</a:t>
                      </a:r>
                      <a:r>
                        <a:rPr lang="en-US" sz="1300" b="0" i="0" u="none" strike="noStrike" baseline="30000" dirty="0">
                          <a:solidFill>
                            <a:srgbClr val="000000"/>
                          </a:solidFill>
                          <a:effectLst/>
                          <a:latin typeface="Calibri" panose="020F0502020204030204" pitchFamily="34" charset="0"/>
                        </a:rPr>
                        <a:t>rd</a:t>
                      </a:r>
                      <a:r>
                        <a:rPr lang="en-US" sz="1300" b="0" i="0" u="none" strike="noStrike" dirty="0">
                          <a:solidFill>
                            <a:srgbClr val="000000"/>
                          </a:solidFill>
                          <a:effectLst/>
                          <a:latin typeface="Calibri" panose="020F0502020204030204" pitchFamily="34" charset="0"/>
                        </a:rPr>
                        <a:t> parties offer specialized alternative refrigerant</a:t>
                      </a:r>
                      <a:r>
                        <a:rPr lang="en-US" sz="1300" b="0" i="0" u="none" strike="noStrike" baseline="0" dirty="0">
                          <a:solidFill>
                            <a:srgbClr val="000000"/>
                          </a:solidFill>
                          <a:effectLst/>
                          <a:latin typeface="Calibri" panose="020F0502020204030204" pitchFamily="34" charset="0"/>
                        </a:rPr>
                        <a:t> training</a:t>
                      </a:r>
                      <a:endParaRPr lang="en-US" sz="1300" b="0" i="0" u="none" strike="noStrike" dirty="0">
                        <a:solidFill>
                          <a:srgbClr val="000000"/>
                        </a:solidFill>
                        <a:effectLst/>
                        <a:latin typeface="Calibri" panose="020F0502020204030204" pitchFamily="34" charset="0"/>
                      </a:endParaRPr>
                    </a:p>
                  </a:txBody>
                  <a:tcPr marL="8634" marR="8634" marT="86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xmlns="" val="10009"/>
                  </a:ext>
                </a:extLst>
              </a:tr>
            </a:tbl>
          </a:graphicData>
        </a:graphic>
      </p:graphicFrame>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7439975"/>
      </p:ext>
    </p:extLst>
  </p:cSld>
  <p:clrMapOvr>
    <a:masterClrMapping/>
  </p:clrMapOvr>
  <mc:AlternateContent xmlns:mc="http://schemas.openxmlformats.org/markup-compatibility/2006" xmlns:p14="http://schemas.microsoft.com/office/powerpoint/2010/main">
    <mc:Choice Requires="p14">
      <p:transition spd="slow" p14:dur="2000" advTm="51308"/>
    </mc:Choice>
    <mc:Fallback xmlns="">
      <p:transition spd="slow" advTm="5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236934"/>
            <a:ext cx="8229600" cy="601266"/>
          </a:xfrm>
        </p:spPr>
        <p:txBody>
          <a:bodyPr>
            <a:normAutofit/>
          </a:bodyPr>
          <a:lstStyle/>
          <a:p>
            <a:pPr marL="109728" indent="0" algn="ctr">
              <a:buNone/>
            </a:pPr>
            <a:r>
              <a:rPr lang="en-US" sz="2800" b="1" u="sng" dirty="0">
                <a:solidFill>
                  <a:srgbClr val="C00000"/>
                </a:solidFill>
                <a:latin typeface="Calibri" panose="020F0502020204030204" pitchFamily="34" charset="0"/>
              </a:rPr>
              <a:t>F-Gas Certification</a:t>
            </a:r>
          </a:p>
          <a:p>
            <a:pPr marL="109728" indent="0">
              <a:buNone/>
            </a:pPr>
            <a:endParaRPr lang="en-US" sz="2800" dirty="0">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13</a:t>
            </a:fld>
            <a:endParaRPr lang="en-US"/>
          </a:p>
        </p:txBody>
      </p:sp>
      <p:pic>
        <p:nvPicPr>
          <p:cNvPr id="3" name="Picture 2"/>
          <p:cNvPicPr>
            <a:picLocks noChangeAspect="1"/>
          </p:cNvPicPr>
          <p:nvPr/>
        </p:nvPicPr>
        <p:blipFill>
          <a:blip r:embed="rId4"/>
          <a:stretch>
            <a:fillRect/>
          </a:stretch>
        </p:blipFill>
        <p:spPr>
          <a:xfrm>
            <a:off x="152400" y="1295400"/>
            <a:ext cx="8666480" cy="44958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6626248"/>
      </p:ext>
    </p:extLst>
  </p:cSld>
  <p:clrMapOvr>
    <a:masterClrMapping/>
  </p:clrMapOvr>
  <mc:AlternateContent xmlns:mc="http://schemas.openxmlformats.org/markup-compatibility/2006" xmlns:p14="http://schemas.microsoft.com/office/powerpoint/2010/main">
    <mc:Choice Requires="p14">
      <p:transition spd="slow" p14:dur="2000" advTm="41981"/>
    </mc:Choice>
    <mc:Fallback xmlns="">
      <p:transition spd="slow" advTm="4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284497"/>
            <a:ext cx="8229600" cy="782303"/>
          </a:xfrm>
        </p:spPr>
        <p:txBody>
          <a:bodyPr>
            <a:noAutofit/>
          </a:bodyPr>
          <a:lstStyle/>
          <a:p>
            <a:pPr marL="838200" indent="-838200" algn="ctr"/>
            <a:r>
              <a:rPr lang="en-US" sz="3200" dirty="0">
                <a:solidFill>
                  <a:srgbClr val="00B0F0"/>
                </a:solidFill>
              </a:rPr>
              <a:t>Typical Certification Process vs. </a:t>
            </a:r>
            <a:r>
              <a:rPr lang="en-US" sz="4000" dirty="0">
                <a:solidFill>
                  <a:srgbClr val="C00000"/>
                </a:solidFill>
              </a:rPr>
              <a:t>RDL</a:t>
            </a:r>
          </a:p>
        </p:txBody>
      </p:sp>
      <p:graphicFrame>
        <p:nvGraphicFramePr>
          <p:cNvPr id="8" name="Diagram 7"/>
          <p:cNvGraphicFramePr/>
          <p:nvPr>
            <p:extLst>
              <p:ext uri="{D42A27DB-BD31-4B8C-83A1-F6EECF244321}">
                <p14:modId xmlns:p14="http://schemas.microsoft.com/office/powerpoint/2010/main" val="3815729445"/>
              </p:ext>
            </p:extLst>
          </p:nvPr>
        </p:nvGraphicFramePr>
        <p:xfrm>
          <a:off x="329682" y="1444690"/>
          <a:ext cx="6553200" cy="4241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4" name="Straight Connector 3"/>
          <p:cNvCxnSpPr/>
          <p:nvPr/>
        </p:nvCxnSpPr>
        <p:spPr>
          <a:xfrm>
            <a:off x="304800" y="3124200"/>
            <a:ext cx="8420100" cy="0"/>
          </a:xfrm>
          <a:prstGeom prst="line">
            <a:avLst/>
          </a:prstGeom>
          <a:ln w="5715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086600" y="1447800"/>
            <a:ext cx="1752600" cy="14478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a:solidFill>
                  <a:srgbClr val="C00000"/>
                </a:solidFill>
              </a:rPr>
              <a:t>RDL</a:t>
            </a:r>
            <a:r>
              <a:rPr lang="en-US" b="1" dirty="0"/>
              <a:t> core mandate</a:t>
            </a:r>
          </a:p>
        </p:txBody>
      </p:sp>
      <p:sp>
        <p:nvSpPr>
          <p:cNvPr id="6" name="Rounded Rectangle 5"/>
          <p:cNvSpPr/>
          <p:nvPr/>
        </p:nvSpPr>
        <p:spPr>
          <a:xfrm>
            <a:off x="7239000" y="3352800"/>
            <a:ext cx="1485900" cy="2209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Services that RDL can Endorse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8984551"/>
      </p:ext>
    </p:extLst>
  </p:cSld>
  <p:clrMapOvr>
    <a:masterClrMapping/>
  </p:clrMapOvr>
  <mc:AlternateContent xmlns:mc="http://schemas.openxmlformats.org/markup-compatibility/2006" xmlns:p14="http://schemas.microsoft.com/office/powerpoint/2010/main">
    <mc:Choice Requires="p14">
      <p:transition spd="slow" p14:dur="2000" advTm="123252"/>
    </mc:Choice>
    <mc:Fallback xmlns="">
      <p:transition spd="slow" advTm="12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Graphic spid="8" grpId="0">
        <p:bldAsOne/>
      </p:bldGraphic>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15</a:t>
            </a:fld>
            <a:endParaRPr lang="en-US"/>
          </a:p>
        </p:txBody>
      </p:sp>
      <p:sp>
        <p:nvSpPr>
          <p:cNvPr id="7" name="Rectangle 6"/>
          <p:cNvSpPr/>
          <p:nvPr/>
        </p:nvSpPr>
        <p:spPr>
          <a:xfrm>
            <a:off x="438864" y="144322"/>
            <a:ext cx="8229600" cy="461665"/>
          </a:xfrm>
          <a:prstGeom prst="rect">
            <a:avLst/>
          </a:prstGeom>
        </p:spPr>
        <p:txBody>
          <a:bodyPr wrap="square">
            <a:spAutoFit/>
          </a:bodyPr>
          <a:lstStyle/>
          <a:p>
            <a:pPr marL="109728" algn="ctr"/>
            <a:r>
              <a:rPr lang="en-US" sz="2400" dirty="0"/>
              <a:t>Initial proposal for the RDL Qualification </a:t>
            </a:r>
            <a:r>
              <a:rPr lang="en-US" sz="2400" b="1" dirty="0">
                <a:solidFill>
                  <a:srgbClr val="C00000"/>
                </a:solidFill>
              </a:rPr>
              <a:t>Categories</a:t>
            </a:r>
          </a:p>
        </p:txBody>
      </p:sp>
      <p:graphicFrame>
        <p:nvGraphicFramePr>
          <p:cNvPr id="4" name="Diagram 3"/>
          <p:cNvGraphicFramePr/>
          <p:nvPr>
            <p:extLst/>
          </p:nvPr>
        </p:nvGraphicFramePr>
        <p:xfrm>
          <a:off x="471521" y="4677965"/>
          <a:ext cx="8461635" cy="1397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30120988"/>
              </p:ext>
            </p:extLst>
          </p:nvPr>
        </p:nvGraphicFramePr>
        <p:xfrm>
          <a:off x="163285" y="730432"/>
          <a:ext cx="8780757" cy="3781044"/>
        </p:xfrm>
        <a:graphic>
          <a:graphicData uri="http://schemas.openxmlformats.org/drawingml/2006/table">
            <a:tbl>
              <a:tblPr firstRow="1" firstCol="1" bandRow="1">
                <a:tableStyleId>{B301B821-A1FF-4177-AEE7-76D212191A09}</a:tableStyleId>
              </a:tblPr>
              <a:tblGrid>
                <a:gridCol w="284554">
                  <a:extLst>
                    <a:ext uri="{9D8B030D-6E8A-4147-A177-3AD203B41FA5}">
                      <a16:colId xmlns:a16="http://schemas.microsoft.com/office/drawing/2014/main" xmlns="" val="20000"/>
                    </a:ext>
                  </a:extLst>
                </a:gridCol>
                <a:gridCol w="3686899">
                  <a:extLst>
                    <a:ext uri="{9D8B030D-6E8A-4147-A177-3AD203B41FA5}">
                      <a16:colId xmlns:a16="http://schemas.microsoft.com/office/drawing/2014/main" xmlns="" val="20001"/>
                    </a:ext>
                  </a:extLst>
                </a:gridCol>
                <a:gridCol w="1152265">
                  <a:extLst>
                    <a:ext uri="{9D8B030D-6E8A-4147-A177-3AD203B41FA5}">
                      <a16:colId xmlns:a16="http://schemas.microsoft.com/office/drawing/2014/main" xmlns="" val="20002"/>
                    </a:ext>
                  </a:extLst>
                </a:gridCol>
                <a:gridCol w="1141727">
                  <a:extLst>
                    <a:ext uri="{9D8B030D-6E8A-4147-A177-3AD203B41FA5}">
                      <a16:colId xmlns:a16="http://schemas.microsoft.com/office/drawing/2014/main" xmlns="" val="20003"/>
                    </a:ext>
                  </a:extLst>
                </a:gridCol>
                <a:gridCol w="1180370">
                  <a:extLst>
                    <a:ext uri="{9D8B030D-6E8A-4147-A177-3AD203B41FA5}">
                      <a16:colId xmlns:a16="http://schemas.microsoft.com/office/drawing/2014/main" xmlns="" val="20004"/>
                    </a:ext>
                  </a:extLst>
                </a:gridCol>
                <a:gridCol w="1334942">
                  <a:extLst>
                    <a:ext uri="{9D8B030D-6E8A-4147-A177-3AD203B41FA5}">
                      <a16:colId xmlns:a16="http://schemas.microsoft.com/office/drawing/2014/main" xmlns="" val="20005"/>
                    </a:ext>
                  </a:extLst>
                </a:gridCol>
              </a:tblGrid>
              <a:tr h="386913">
                <a:tc>
                  <a:txBody>
                    <a:bodyPr/>
                    <a:lstStyle/>
                    <a:p>
                      <a:pPr marL="0" marR="0">
                        <a:lnSpc>
                          <a:spcPct val="107000"/>
                        </a:lnSpc>
                        <a:spcBef>
                          <a:spcPts val="0"/>
                        </a:spcBef>
                        <a:spcAft>
                          <a:spcPts val="0"/>
                        </a:spcAft>
                      </a:pPr>
                      <a:r>
                        <a:rPr lang="en-AU"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093" marR="64093" marT="0" marB="0" anchor="b"/>
                </a:tc>
                <a:tc>
                  <a:txBody>
                    <a:bodyPr/>
                    <a:lstStyle/>
                    <a:p>
                      <a:pPr marL="0" marR="0">
                        <a:lnSpc>
                          <a:spcPct val="107000"/>
                        </a:lnSpc>
                        <a:spcBef>
                          <a:spcPts val="0"/>
                        </a:spcBef>
                        <a:spcAft>
                          <a:spcPts val="0"/>
                        </a:spcAft>
                      </a:pPr>
                      <a:r>
                        <a:rPr lang="en-AU"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093" marR="64093" marT="0" marB="0" anchor="b"/>
                </a:tc>
                <a:tc gridSpan="3">
                  <a:txBody>
                    <a:bodyPr/>
                    <a:lstStyle/>
                    <a:p>
                      <a:pPr marL="0" marR="0" algn="ctr">
                        <a:lnSpc>
                          <a:spcPct val="107000"/>
                        </a:lnSpc>
                        <a:spcBef>
                          <a:spcPts val="0"/>
                        </a:spcBef>
                        <a:spcAft>
                          <a:spcPts val="0"/>
                        </a:spcAft>
                      </a:pPr>
                      <a:r>
                        <a:rPr lang="en-AU" sz="1200" dirty="0">
                          <a:effectLst/>
                        </a:rPr>
                        <a:t>Individuals Categories</a:t>
                      </a:r>
                      <a:endParaRPr lang="en-US" sz="1200" dirty="0">
                        <a:effectLst/>
                        <a:latin typeface="Times New Roman" panose="02020603050405020304" pitchFamily="18" charset="0"/>
                        <a:ea typeface="Times New Roman" panose="02020603050405020304" pitchFamily="18" charset="0"/>
                      </a:endParaRPr>
                    </a:p>
                  </a:txBody>
                  <a:tcPr marL="64093" marR="64093" marT="0" marB="0" anchor="ct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AU" sz="1200" dirty="0">
                          <a:effectLst/>
                        </a:rPr>
                        <a:t>Enterprises Category</a:t>
                      </a:r>
                      <a:endParaRPr lang="en-US" sz="1200" dirty="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0"/>
                  </a:ext>
                </a:extLst>
              </a:tr>
              <a:tr h="649732">
                <a:tc>
                  <a:txBody>
                    <a:bodyPr/>
                    <a:lstStyle/>
                    <a:p>
                      <a:pPr marL="0" marR="0" algn="ctr">
                        <a:lnSpc>
                          <a:spcPct val="107000"/>
                        </a:lnSpc>
                        <a:spcBef>
                          <a:spcPts val="0"/>
                        </a:spcBef>
                        <a:spcAft>
                          <a:spcPts val="0"/>
                        </a:spcAft>
                      </a:pPr>
                      <a:r>
                        <a:rPr lang="en-AU" sz="1200">
                          <a:effectLst/>
                        </a:rPr>
                        <a:t>#</a:t>
                      </a:r>
                      <a:endParaRPr lang="en-US" sz="1200">
                        <a:effectLst/>
                        <a:latin typeface="Times New Roman" panose="02020603050405020304" pitchFamily="18" charset="0"/>
                        <a:ea typeface="Times New Roman" panose="02020603050405020304" pitchFamily="18" charset="0"/>
                      </a:endParaRPr>
                    </a:p>
                  </a:txBody>
                  <a:tcPr marL="64093" marR="64093" marT="0" marB="0" anchor="b"/>
                </a:tc>
                <a:tc>
                  <a:txBody>
                    <a:bodyPr/>
                    <a:lstStyle/>
                    <a:p>
                      <a:pPr marL="0" marR="0" algn="ctr">
                        <a:lnSpc>
                          <a:spcPct val="107000"/>
                        </a:lnSpc>
                        <a:spcBef>
                          <a:spcPts val="0"/>
                        </a:spcBef>
                        <a:spcAft>
                          <a:spcPts val="0"/>
                        </a:spcAft>
                      </a:pPr>
                      <a:r>
                        <a:rPr lang="en-AU" sz="1200" dirty="0">
                          <a:effectLst/>
                        </a:rPr>
                        <a:t>Requirements</a:t>
                      </a:r>
                      <a:endParaRPr lang="en-US" sz="1200" b="1" dirty="0">
                        <a:effectLst/>
                        <a:latin typeface="Times New Roman" panose="02020603050405020304" pitchFamily="18" charset="0"/>
                        <a:ea typeface="Times New Roman" panose="02020603050405020304" pitchFamily="18" charset="0"/>
                      </a:endParaRPr>
                    </a:p>
                  </a:txBody>
                  <a:tcPr marL="64093" marR="64093" marT="0" marB="0" anchor="b"/>
                </a:tc>
                <a:tc>
                  <a:txBody>
                    <a:bodyPr/>
                    <a:lstStyle/>
                    <a:p>
                      <a:pPr marL="0" marR="0">
                        <a:lnSpc>
                          <a:spcPct val="107000"/>
                        </a:lnSpc>
                        <a:spcBef>
                          <a:spcPts val="0"/>
                        </a:spcBef>
                        <a:spcAft>
                          <a:spcPts val="0"/>
                        </a:spcAft>
                      </a:pPr>
                      <a:r>
                        <a:rPr lang="en-AU" sz="1200" dirty="0">
                          <a:effectLst/>
                        </a:rPr>
                        <a:t>(A)</a:t>
                      </a:r>
                      <a:endParaRPr lang="en-US" sz="1200" dirty="0">
                        <a:effectLst/>
                      </a:endParaRPr>
                    </a:p>
                    <a:p>
                      <a:pPr marL="0" marR="0">
                        <a:lnSpc>
                          <a:spcPct val="107000"/>
                        </a:lnSpc>
                        <a:spcBef>
                          <a:spcPts val="0"/>
                        </a:spcBef>
                        <a:spcAft>
                          <a:spcPts val="0"/>
                        </a:spcAft>
                      </a:pPr>
                      <a:r>
                        <a:rPr lang="en-AU" sz="1200" dirty="0">
                          <a:effectLst/>
                        </a:rPr>
                        <a:t>SMALL Applications</a:t>
                      </a:r>
                      <a:endParaRPr lang="en-US" sz="1200" b="1" dirty="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dirty="0">
                          <a:effectLst/>
                        </a:rPr>
                        <a:t>(B)</a:t>
                      </a:r>
                      <a:endParaRPr lang="en-US" sz="1200" dirty="0">
                        <a:effectLst/>
                      </a:endParaRPr>
                    </a:p>
                    <a:p>
                      <a:pPr marL="0" marR="0">
                        <a:lnSpc>
                          <a:spcPct val="107000"/>
                        </a:lnSpc>
                        <a:spcBef>
                          <a:spcPts val="0"/>
                        </a:spcBef>
                        <a:spcAft>
                          <a:spcPts val="0"/>
                        </a:spcAft>
                      </a:pPr>
                      <a:r>
                        <a:rPr lang="en-AU" sz="1200" dirty="0">
                          <a:effectLst/>
                        </a:rPr>
                        <a:t>Commercial   A/C</a:t>
                      </a:r>
                      <a:endParaRPr lang="en-US" sz="1200" b="1" dirty="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dirty="0">
                          <a:effectLst/>
                        </a:rPr>
                        <a:t>(C)</a:t>
                      </a:r>
                      <a:endParaRPr lang="en-US" sz="1200" dirty="0">
                        <a:effectLst/>
                      </a:endParaRPr>
                    </a:p>
                    <a:p>
                      <a:pPr marL="0" marR="0">
                        <a:lnSpc>
                          <a:spcPct val="107000"/>
                        </a:lnSpc>
                        <a:spcBef>
                          <a:spcPts val="0"/>
                        </a:spcBef>
                        <a:spcAft>
                          <a:spcPts val="0"/>
                        </a:spcAft>
                      </a:pPr>
                      <a:r>
                        <a:rPr lang="en-AU" sz="1200" dirty="0">
                          <a:effectLst/>
                        </a:rPr>
                        <a:t>Commercial Refrigeration</a:t>
                      </a:r>
                      <a:endParaRPr lang="en-US" sz="1200" b="1" dirty="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dirty="0">
                          <a:effectLst/>
                        </a:rPr>
                        <a:t>(D)</a:t>
                      </a:r>
                      <a:endParaRPr lang="en-US" sz="1200" dirty="0">
                        <a:effectLst/>
                      </a:endParaRPr>
                    </a:p>
                    <a:p>
                      <a:pPr marL="0" marR="0">
                        <a:lnSpc>
                          <a:spcPct val="107000"/>
                        </a:lnSpc>
                        <a:spcBef>
                          <a:spcPts val="0"/>
                        </a:spcBef>
                        <a:spcAft>
                          <a:spcPts val="0"/>
                        </a:spcAft>
                      </a:pPr>
                      <a:r>
                        <a:rPr lang="en-AU" sz="1200" dirty="0">
                          <a:effectLst/>
                        </a:rPr>
                        <a:t>Large/Medium Enterprises</a:t>
                      </a:r>
                      <a:endParaRPr lang="en-US" sz="1200" b="1" dirty="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1"/>
                  </a:ext>
                </a:extLst>
              </a:tr>
              <a:tr h="489363">
                <a:tc>
                  <a:txBody>
                    <a:bodyPr/>
                    <a:lstStyle/>
                    <a:p>
                      <a:pPr marL="0" marR="0" algn="ctr">
                        <a:lnSpc>
                          <a:spcPct val="107000"/>
                        </a:lnSpc>
                        <a:spcBef>
                          <a:spcPts val="0"/>
                        </a:spcBef>
                        <a:spcAft>
                          <a:spcPts val="0"/>
                        </a:spcAft>
                      </a:pPr>
                      <a:r>
                        <a:rPr lang="en-AU" sz="1200">
                          <a:effectLst/>
                        </a:rPr>
                        <a:t>1</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Basic Knowledge (Environment, Refrigerants classifications/types, applications and relevant policies)</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2"/>
                  </a:ext>
                </a:extLst>
              </a:tr>
              <a:tr h="326242">
                <a:tc>
                  <a:txBody>
                    <a:bodyPr/>
                    <a:lstStyle/>
                    <a:p>
                      <a:pPr marL="0" marR="0" algn="ctr">
                        <a:lnSpc>
                          <a:spcPct val="107000"/>
                        </a:lnSpc>
                        <a:spcBef>
                          <a:spcPts val="0"/>
                        </a:spcBef>
                        <a:spcAft>
                          <a:spcPts val="0"/>
                        </a:spcAft>
                      </a:pPr>
                      <a:r>
                        <a:rPr lang="en-AU" sz="1200">
                          <a:effectLst/>
                        </a:rPr>
                        <a:t>2</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Handling, transportation, storage and management of refrigerants’ containers</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3"/>
                  </a:ext>
                </a:extLst>
              </a:tr>
              <a:tr h="326242">
                <a:tc>
                  <a:txBody>
                    <a:bodyPr/>
                    <a:lstStyle/>
                    <a:p>
                      <a:pPr marL="0" marR="0" algn="ctr">
                        <a:lnSpc>
                          <a:spcPct val="107000"/>
                        </a:lnSpc>
                        <a:spcBef>
                          <a:spcPts val="0"/>
                        </a:spcBef>
                        <a:spcAft>
                          <a:spcPts val="0"/>
                        </a:spcAft>
                      </a:pPr>
                      <a:r>
                        <a:rPr lang="en-AU" sz="1200">
                          <a:effectLst/>
                        </a:rPr>
                        <a:t>3</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Servicing skills of leak detection, R&amp;R, evacuation, charging and system tightness</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dirty="0">
                          <a:effectLst/>
                        </a:rPr>
                        <a:t>X</a:t>
                      </a:r>
                      <a:endParaRPr lang="en-US" sz="1200" dirty="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4"/>
                  </a:ext>
                </a:extLst>
              </a:tr>
              <a:tr h="188875">
                <a:tc>
                  <a:txBody>
                    <a:bodyPr/>
                    <a:lstStyle/>
                    <a:p>
                      <a:pPr marL="0" marR="0" algn="ctr">
                        <a:lnSpc>
                          <a:spcPct val="107000"/>
                        </a:lnSpc>
                        <a:spcBef>
                          <a:spcPts val="0"/>
                        </a:spcBef>
                        <a:spcAft>
                          <a:spcPts val="0"/>
                        </a:spcAft>
                      </a:pPr>
                      <a:r>
                        <a:rPr lang="en-AU" sz="1200">
                          <a:effectLst/>
                        </a:rPr>
                        <a:t>4</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Logging and Record Keeping</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5"/>
                  </a:ext>
                </a:extLst>
              </a:tr>
              <a:tr h="188875">
                <a:tc>
                  <a:txBody>
                    <a:bodyPr/>
                    <a:lstStyle/>
                    <a:p>
                      <a:pPr marL="0" marR="0" algn="ctr">
                        <a:lnSpc>
                          <a:spcPct val="107000"/>
                        </a:lnSpc>
                        <a:spcBef>
                          <a:spcPts val="0"/>
                        </a:spcBef>
                        <a:spcAft>
                          <a:spcPts val="0"/>
                        </a:spcAft>
                      </a:pPr>
                      <a:r>
                        <a:rPr lang="en-AU" sz="1200">
                          <a:effectLst/>
                        </a:rPr>
                        <a:t>5</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Tools and equipment for the job</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6"/>
                  </a:ext>
                </a:extLst>
              </a:tr>
              <a:tr h="188875">
                <a:tc>
                  <a:txBody>
                    <a:bodyPr/>
                    <a:lstStyle/>
                    <a:p>
                      <a:pPr marL="0" marR="0" algn="ctr">
                        <a:lnSpc>
                          <a:spcPct val="107000"/>
                        </a:lnSpc>
                        <a:spcBef>
                          <a:spcPts val="0"/>
                        </a:spcBef>
                        <a:spcAft>
                          <a:spcPts val="0"/>
                        </a:spcAft>
                      </a:pPr>
                      <a:r>
                        <a:rPr lang="en-AU" sz="1200">
                          <a:effectLst/>
                        </a:rPr>
                        <a:t>6</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dirty="0">
                          <a:effectLst/>
                        </a:rPr>
                        <a:t>Employment Skills, training and certification</a:t>
                      </a:r>
                      <a:endParaRPr lang="en-US" sz="1200" dirty="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7"/>
                  </a:ext>
                </a:extLst>
              </a:tr>
              <a:tr h="193457">
                <a:tc gridSpan="6">
                  <a:txBody>
                    <a:bodyPr/>
                    <a:lstStyle/>
                    <a:p>
                      <a:pPr marL="0" marR="0" algn="ctr">
                        <a:lnSpc>
                          <a:spcPct val="107000"/>
                        </a:lnSpc>
                        <a:spcBef>
                          <a:spcPts val="0"/>
                        </a:spcBef>
                        <a:spcAft>
                          <a:spcPts val="0"/>
                        </a:spcAft>
                      </a:pPr>
                      <a:r>
                        <a:rPr lang="en-AU" sz="1200" dirty="0">
                          <a:solidFill>
                            <a:srgbClr val="FF0000"/>
                          </a:solidFill>
                          <a:effectLst/>
                        </a:rPr>
                        <a:t>Optional: Special Applications (later stage)</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4093" marR="64093"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188875">
                <a:tc>
                  <a:txBody>
                    <a:bodyPr/>
                    <a:lstStyle/>
                    <a:p>
                      <a:pPr marL="0" marR="0" algn="ctr">
                        <a:lnSpc>
                          <a:spcPct val="107000"/>
                        </a:lnSpc>
                        <a:spcBef>
                          <a:spcPts val="0"/>
                        </a:spcBef>
                        <a:spcAft>
                          <a:spcPts val="0"/>
                        </a:spcAft>
                      </a:pPr>
                      <a:r>
                        <a:rPr lang="en-AU" sz="1200">
                          <a:effectLst/>
                        </a:rPr>
                        <a:t>X</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Special Applications: Ammonia Systems</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09"/>
                  </a:ext>
                </a:extLst>
              </a:tr>
              <a:tr h="188875">
                <a:tc>
                  <a:txBody>
                    <a:bodyPr/>
                    <a:lstStyle/>
                    <a:p>
                      <a:pPr marL="0" marR="0" algn="ctr">
                        <a:lnSpc>
                          <a:spcPct val="107000"/>
                        </a:lnSpc>
                        <a:spcBef>
                          <a:spcPts val="0"/>
                        </a:spcBef>
                        <a:spcAft>
                          <a:spcPts val="0"/>
                        </a:spcAft>
                      </a:pPr>
                      <a:r>
                        <a:rPr lang="en-AU" sz="1200">
                          <a:effectLst/>
                        </a:rPr>
                        <a:t>Y</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Special Applications: Carbon Dioxide Systems</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10"/>
                  </a:ext>
                </a:extLst>
              </a:tr>
              <a:tr h="188875">
                <a:tc>
                  <a:txBody>
                    <a:bodyPr/>
                    <a:lstStyle/>
                    <a:p>
                      <a:pPr marL="0" marR="0" algn="ctr">
                        <a:lnSpc>
                          <a:spcPct val="107000"/>
                        </a:lnSpc>
                        <a:spcBef>
                          <a:spcPts val="0"/>
                        </a:spcBef>
                        <a:spcAft>
                          <a:spcPts val="0"/>
                        </a:spcAft>
                      </a:pPr>
                      <a:r>
                        <a:rPr lang="en-AU" sz="1200">
                          <a:effectLst/>
                        </a:rPr>
                        <a:t>Z</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nSpc>
                          <a:spcPct val="107000"/>
                        </a:lnSpc>
                        <a:spcBef>
                          <a:spcPts val="0"/>
                        </a:spcBef>
                        <a:spcAft>
                          <a:spcPts val="0"/>
                        </a:spcAft>
                      </a:pPr>
                      <a:r>
                        <a:rPr lang="en-AU" sz="1200">
                          <a:effectLst/>
                        </a:rPr>
                        <a:t>Special Applications: MAC</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a:effectLst/>
                        </a:rPr>
                        <a:t> </a:t>
                      </a:r>
                      <a:endParaRPr lang="en-US" sz="1200">
                        <a:effectLst/>
                        <a:latin typeface="Times New Roman" panose="02020603050405020304" pitchFamily="18" charset="0"/>
                        <a:ea typeface="Times New Roman" panose="02020603050405020304" pitchFamily="18" charset="0"/>
                      </a:endParaRPr>
                    </a:p>
                  </a:txBody>
                  <a:tcPr marL="64093" marR="64093" marT="0" marB="0" anchor="ctr"/>
                </a:tc>
                <a:tc>
                  <a:txBody>
                    <a:bodyPr/>
                    <a:lstStyle/>
                    <a:p>
                      <a:pPr marL="0" marR="0" algn="ctr">
                        <a:lnSpc>
                          <a:spcPct val="107000"/>
                        </a:lnSpc>
                        <a:spcBef>
                          <a:spcPts val="0"/>
                        </a:spcBef>
                        <a:spcAft>
                          <a:spcPts val="0"/>
                        </a:spcAft>
                      </a:pPr>
                      <a:r>
                        <a:rPr lang="en-AU" sz="1200" dirty="0">
                          <a:effectLst/>
                        </a:rPr>
                        <a:t> </a:t>
                      </a:r>
                      <a:endParaRPr lang="en-US" sz="1200" dirty="0">
                        <a:effectLst/>
                        <a:latin typeface="Times New Roman" panose="02020603050405020304" pitchFamily="18" charset="0"/>
                        <a:ea typeface="Times New Roman" panose="02020603050405020304" pitchFamily="18" charset="0"/>
                      </a:endParaRPr>
                    </a:p>
                  </a:txBody>
                  <a:tcPr marL="64093" marR="64093" marT="0" marB="0" anchor="ctr"/>
                </a:tc>
                <a:extLst>
                  <a:ext uri="{0D108BD9-81ED-4DB2-BD59-A6C34878D82A}">
                    <a16:rowId xmlns:a16="http://schemas.microsoft.com/office/drawing/2014/main" xmlns="" val="10011"/>
                  </a:ext>
                </a:extLst>
              </a:tr>
            </a:tbl>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39975290"/>
      </p:ext>
    </p:extLst>
  </p:cSld>
  <p:clrMapOvr>
    <a:masterClrMapping/>
  </p:clrMapOvr>
  <mc:AlternateContent xmlns:mc="http://schemas.openxmlformats.org/markup-compatibility/2006" xmlns:p14="http://schemas.microsoft.com/office/powerpoint/2010/main">
    <mc:Choice Requires="p14">
      <p:transition spd="slow" p14:dur="2000" advTm="136992"/>
    </mc:Choice>
    <mc:Fallback xmlns="">
      <p:transition spd="slow" advTm="13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graphicEl>
                                              <a:dgm id="{11AC1155-8A20-41F9-B733-8E8D49F5F290}"/>
                                            </p:graphicEl>
                                          </p:spTgt>
                                        </p:tgtEl>
                                        <p:attrNameLst>
                                          <p:attrName>style.visibility</p:attrName>
                                        </p:attrNameLst>
                                      </p:cBhvr>
                                      <p:to>
                                        <p:strVal val="visible"/>
                                      </p:to>
                                    </p:set>
                                    <p:animEffect transition="in" filter="fade">
                                      <p:cBhvr>
                                        <p:cTn id="11" dur="10"/>
                                        <p:tgtEl>
                                          <p:spTgt spid="4">
                                            <p:graphicEl>
                                              <a:dgm id="{11AC1155-8A20-41F9-B733-8E8D49F5F290}"/>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graphicEl>
                                              <a:dgm id="{65328571-7415-4703-912C-95DE24B5D210}"/>
                                            </p:graphicEl>
                                          </p:spTgt>
                                        </p:tgtEl>
                                        <p:attrNameLst>
                                          <p:attrName>style.visibility</p:attrName>
                                        </p:attrNameLst>
                                      </p:cBhvr>
                                      <p:to>
                                        <p:strVal val="visible"/>
                                      </p:to>
                                    </p:set>
                                    <p:animEffect transition="in" filter="fade">
                                      <p:cBhvr>
                                        <p:cTn id="16" dur="10"/>
                                        <p:tgtEl>
                                          <p:spTgt spid="4">
                                            <p:graphicEl>
                                              <a:dgm id="{65328571-7415-4703-912C-95DE24B5D21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graphicEl>
                                              <a:dgm id="{55A5BC4F-73F4-4FE3-AD6C-614D8C1F3501}"/>
                                            </p:graphicEl>
                                          </p:spTgt>
                                        </p:tgtEl>
                                        <p:attrNameLst>
                                          <p:attrName>style.visibility</p:attrName>
                                        </p:attrNameLst>
                                      </p:cBhvr>
                                      <p:to>
                                        <p:strVal val="visible"/>
                                      </p:to>
                                    </p:set>
                                    <p:animEffect transition="in" filter="fade">
                                      <p:cBhvr>
                                        <p:cTn id="21" dur="10"/>
                                        <p:tgtEl>
                                          <p:spTgt spid="4">
                                            <p:graphicEl>
                                              <a:dgm id="{55A5BC4F-73F4-4FE3-AD6C-614D8C1F350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798EE378-264F-4D07-B7C2-6355784590F3}"/>
                                            </p:graphicEl>
                                          </p:spTgt>
                                        </p:tgtEl>
                                        <p:attrNameLst>
                                          <p:attrName>style.visibility</p:attrName>
                                        </p:attrNameLst>
                                      </p:cBhvr>
                                      <p:to>
                                        <p:strVal val="visible"/>
                                      </p:to>
                                    </p:set>
                                    <p:animEffect transition="in" filter="fade">
                                      <p:cBhvr>
                                        <p:cTn id="26" dur="10"/>
                                        <p:tgtEl>
                                          <p:spTgt spid="4">
                                            <p:graphicEl>
                                              <a:dgm id="{798EE378-264F-4D07-B7C2-6355784590F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994" y="2286000"/>
            <a:ext cx="8229600" cy="1143000"/>
          </a:xfrm>
        </p:spPr>
        <p:txBody>
          <a:bodyPr>
            <a:normAutofit/>
          </a:bodyPr>
          <a:lstStyle/>
          <a:p>
            <a:pPr marL="109728" algn="ctr"/>
            <a:r>
              <a:rPr lang="en-US" sz="4000" dirty="0" smtClean="0">
                <a:solidFill>
                  <a:srgbClr val="C00000"/>
                </a:solidFill>
              </a:rPr>
              <a:t>What’s Next?</a:t>
            </a:r>
            <a:endParaRPr lang="en-US" sz="4000" dirty="0">
              <a:solidFill>
                <a:srgbClr val="C00000"/>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3816707"/>
      </p:ext>
    </p:extLst>
  </p:cSld>
  <p:clrMapOvr>
    <a:masterClrMapping/>
  </p:clrMapOvr>
  <mc:AlternateContent xmlns:mc="http://schemas.openxmlformats.org/markup-compatibility/2006" xmlns:p14="http://schemas.microsoft.com/office/powerpoint/2010/main">
    <mc:Choice Requires="p14">
      <p:transition spd="slow" p14:dur="2000" advTm="1432"/>
    </mc:Choice>
    <mc:Fallback xmlns="">
      <p:transition spd="slow" advTm="1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17</a:t>
            </a:fld>
            <a:endParaRPr lang="en-US"/>
          </a:p>
        </p:txBody>
      </p:sp>
      <p:sp>
        <p:nvSpPr>
          <p:cNvPr id="6" name="Title 3"/>
          <p:cNvSpPr txBox="1">
            <a:spLocks/>
          </p:cNvSpPr>
          <p:nvPr/>
        </p:nvSpPr>
        <p:spPr>
          <a:xfrm>
            <a:off x="381000" y="228600"/>
            <a:ext cx="8077200" cy="914400"/>
          </a:xfrm>
          <a:prstGeom prst="rect">
            <a:avLst/>
          </a:prstGeom>
        </p:spPr>
        <p:txBody>
          <a:bodyPr vert="horz" rtlCol="0" anchor="ctr">
            <a:normAutofit fontScale="900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sz="4000">
                <a:solidFill>
                  <a:srgbClr val="C00000"/>
                </a:solidFill>
              </a:rPr>
              <a:t>Roadmap for RDL; </a:t>
            </a:r>
            <a:br>
              <a:rPr lang="en-US" sz="4000">
                <a:solidFill>
                  <a:srgbClr val="C00000"/>
                </a:solidFill>
              </a:rPr>
            </a:br>
            <a:r>
              <a:rPr lang="en-US" sz="2800" b="0">
                <a:solidFill>
                  <a:srgbClr val="C00000"/>
                </a:solidFill>
              </a:rPr>
              <a:t>From development to launching</a:t>
            </a:r>
            <a:endParaRPr lang="en-US" sz="2800" b="0" dirty="0">
              <a:solidFill>
                <a:srgbClr val="C00000"/>
              </a:solidFill>
            </a:endParaRPr>
          </a:p>
        </p:txBody>
      </p:sp>
      <p:sp>
        <p:nvSpPr>
          <p:cNvPr id="9" name="Rectangle 8"/>
          <p:cNvSpPr/>
          <p:nvPr/>
        </p:nvSpPr>
        <p:spPr>
          <a:xfrm>
            <a:off x="381000" y="1219200"/>
            <a:ext cx="4572000" cy="1015663"/>
          </a:xfrm>
          <a:prstGeom prst="rect">
            <a:avLst/>
          </a:prstGeom>
        </p:spPr>
        <p:txBody>
          <a:bodyPr>
            <a:spAutoFit/>
          </a:bodyPr>
          <a:lstStyle/>
          <a:p>
            <a:pPr>
              <a:buClrTx/>
              <a:buFont typeface="Wingdings" panose="05000000000000000000" pitchFamily="2" charset="2"/>
              <a:buChar char="Ø"/>
            </a:pPr>
            <a:r>
              <a:rPr lang="en-US" sz="2000" b="1" dirty="0">
                <a:solidFill>
                  <a:srgbClr val="00B0F0"/>
                </a:solidFill>
                <a:latin typeface="Calibri" panose="020F0502020204030204" pitchFamily="34" charset="0"/>
              </a:rPr>
              <a:t>Stage-I: 	Development</a:t>
            </a:r>
          </a:p>
          <a:p>
            <a:pPr lvl="0">
              <a:buClrTx/>
              <a:buFont typeface="Wingdings" panose="05000000000000000000" pitchFamily="2" charset="2"/>
              <a:buChar char="Ø"/>
            </a:pPr>
            <a:r>
              <a:rPr lang="en-US" sz="2000" b="1" dirty="0">
                <a:solidFill>
                  <a:srgbClr val="00B0F0"/>
                </a:solidFill>
                <a:latin typeface="Calibri" panose="020F0502020204030204" pitchFamily="34" charset="0"/>
              </a:rPr>
              <a:t>Stage-II: 	Pilot</a:t>
            </a:r>
          </a:p>
          <a:p>
            <a:pPr lvl="0">
              <a:buClrTx/>
              <a:buFont typeface="Wingdings" panose="05000000000000000000" pitchFamily="2" charset="2"/>
              <a:buChar char="Ø"/>
            </a:pPr>
            <a:r>
              <a:rPr lang="en-US" sz="2000" b="1" dirty="0">
                <a:solidFill>
                  <a:srgbClr val="00B0F0"/>
                </a:solidFill>
                <a:latin typeface="Calibri" panose="020F0502020204030204" pitchFamily="34" charset="0"/>
              </a:rPr>
              <a:t>Stage-III: 	Launch and outreach</a:t>
            </a:r>
          </a:p>
        </p:txBody>
      </p:sp>
      <p:grpSp>
        <p:nvGrpSpPr>
          <p:cNvPr id="4" name="Group 3"/>
          <p:cNvGrpSpPr/>
          <p:nvPr/>
        </p:nvGrpSpPr>
        <p:grpSpPr>
          <a:xfrm>
            <a:off x="304800" y="2311063"/>
            <a:ext cx="8534400" cy="3861137"/>
            <a:chOff x="304800" y="2311063"/>
            <a:chExt cx="8534400" cy="3861137"/>
          </a:xfrm>
        </p:grpSpPr>
        <p:graphicFrame>
          <p:nvGraphicFramePr>
            <p:cNvPr id="2" name="Diagram 1"/>
            <p:cNvGraphicFramePr/>
            <p:nvPr>
              <p:extLst>
                <p:ext uri="{D42A27DB-BD31-4B8C-83A1-F6EECF244321}">
                  <p14:modId xmlns:p14="http://schemas.microsoft.com/office/powerpoint/2010/main" val="3730316918"/>
                </p:ext>
              </p:extLst>
            </p:nvPr>
          </p:nvGraphicFramePr>
          <p:xfrm>
            <a:off x="304800" y="2311063"/>
            <a:ext cx="8534400" cy="38611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oup 9"/>
            <p:cNvGrpSpPr/>
            <p:nvPr/>
          </p:nvGrpSpPr>
          <p:grpSpPr>
            <a:xfrm>
              <a:off x="6096000" y="5130070"/>
              <a:ext cx="2286000" cy="1037465"/>
              <a:chOff x="4648202" y="1676402"/>
              <a:chExt cx="2286000" cy="1037465"/>
            </a:xfrm>
          </p:grpSpPr>
          <p:sp>
            <p:nvSpPr>
              <p:cNvPr id="11" name="Rectangle 10"/>
              <p:cNvSpPr/>
              <p:nvPr/>
            </p:nvSpPr>
            <p:spPr>
              <a:xfrm>
                <a:off x="4648202" y="1676402"/>
                <a:ext cx="752152" cy="58507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5420050" y="1828802"/>
                <a:ext cx="1514152" cy="885065"/>
              </a:xfrm>
              <a:prstGeom prst="rect">
                <a:avLst/>
              </a:prstGeom>
            </p:spPr>
            <p:style>
              <a:lnRef idx="2">
                <a:schemeClr val="accent5"/>
              </a:lnRef>
              <a:fillRef idx="1">
                <a:schemeClr val="lt1"/>
              </a:fillRef>
              <a:effectRef idx="0">
                <a:schemeClr val="accent5"/>
              </a:effectRef>
              <a:fontRef idx="minor">
                <a:schemeClr val="dk1"/>
              </a:fontRef>
            </p:style>
            <p:txBody>
              <a:bodyPr spcFirstLastPara="0" vert="horz" wrap="square" lIns="38100" tIns="38100" rIns="38100" bIns="38100" numCol="1" spcCol="1270" anchor="ctr" anchorCtr="0">
                <a:noAutofit/>
              </a:bodyPr>
              <a:lstStyle/>
              <a:p>
                <a:pPr marL="0" lvl="1" algn="l" defTabSz="355600">
                  <a:lnSpc>
                    <a:spcPct val="90000"/>
                  </a:lnSpc>
                  <a:spcBef>
                    <a:spcPct val="0"/>
                  </a:spcBef>
                  <a:spcAft>
                    <a:spcPct val="15000"/>
                  </a:spcAft>
                </a:pPr>
                <a:r>
                  <a:rPr lang="en-US" sz="1600" b="1" kern="1200" dirty="0"/>
                  <a:t>3</a:t>
                </a:r>
                <a:r>
                  <a:rPr lang="en-US" sz="1600" b="1" kern="1200" baseline="30000" dirty="0"/>
                  <a:t>rd</a:t>
                </a:r>
                <a:r>
                  <a:rPr lang="en-US" sz="1600" b="1" kern="1200" dirty="0"/>
                  <a:t> or 4</a:t>
                </a:r>
                <a:r>
                  <a:rPr lang="en-US" sz="1600" b="1" kern="1200" baseline="30000" dirty="0"/>
                  <a:t>th</a:t>
                </a:r>
                <a:r>
                  <a:rPr lang="en-US" sz="1600" b="1" kern="1200" dirty="0"/>
                  <a:t> </a:t>
                </a:r>
                <a:r>
                  <a:rPr lang="en-US" sz="1600" b="1" kern="1200" dirty="0" err="1"/>
                  <a:t>Qrt</a:t>
                </a:r>
                <a:r>
                  <a:rPr lang="en-US" sz="1600" b="1" kern="1200" dirty="0"/>
                  <a:t> 2018</a:t>
                </a:r>
              </a:p>
            </p:txBody>
          </p:sp>
        </p:gr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9323340"/>
      </p:ext>
    </p:extLst>
  </p:cSld>
  <p:clrMapOvr>
    <a:masterClrMapping/>
  </p:clrMapOvr>
  <mc:AlternateContent xmlns:mc="http://schemas.openxmlformats.org/markup-compatibility/2006" xmlns:p14="http://schemas.microsoft.com/office/powerpoint/2010/main">
    <mc:Choice Requires="p14">
      <p:transition spd="slow" p14:dur="2000" advTm="49045"/>
    </mc:Choice>
    <mc:Fallback xmlns="">
      <p:transition spd="slow" advTm="4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994" y="2286000"/>
            <a:ext cx="8229600" cy="1143000"/>
          </a:xfrm>
        </p:spPr>
        <p:txBody>
          <a:bodyPr>
            <a:normAutofit/>
          </a:bodyPr>
          <a:lstStyle/>
          <a:p>
            <a:pPr marL="838200" indent="-838200" algn="ctr"/>
            <a:r>
              <a:rPr lang="en-US" sz="4000" dirty="0">
                <a:solidFill>
                  <a:srgbClr val="C00000"/>
                </a:solidFill>
              </a:rPr>
              <a:t>RDL Advisory Committee</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18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765137"/>
      </p:ext>
    </p:extLst>
  </p:cSld>
  <p:clrMapOvr>
    <a:masterClrMapping/>
  </p:clrMapOvr>
  <mc:AlternateContent xmlns:mc="http://schemas.openxmlformats.org/markup-compatibility/2006" xmlns:p14="http://schemas.microsoft.com/office/powerpoint/2010/main">
    <mc:Choice Requires="p14">
      <p:transition spd="slow" p14:dur="2000" advTm="752"/>
    </mc:Choice>
    <mc:Fallback xmlns="">
      <p:transition spd="slow" advTm="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228600"/>
            <a:ext cx="7686675" cy="601663"/>
          </a:xfrm>
          <a:noFill/>
        </p:spPr>
        <p:txBody>
          <a:bodyPr>
            <a:normAutofit/>
          </a:bodyPr>
          <a:lstStyle/>
          <a:p>
            <a:pPr marL="838200" indent="-838200" algn="ctr" eaLnBrk="1" hangingPunct="1"/>
            <a:r>
              <a:rPr lang="en-US" sz="3200" b="1" dirty="0">
                <a:solidFill>
                  <a:srgbClr val="C00000"/>
                </a:solidFill>
              </a:rPr>
              <a:t>Role of the Advisory Committee</a:t>
            </a:r>
          </a:p>
        </p:txBody>
      </p:sp>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19</a:t>
            </a:fld>
            <a:endParaRPr lang="en-US"/>
          </a:p>
        </p:txBody>
      </p:sp>
      <p:sp>
        <p:nvSpPr>
          <p:cNvPr id="4" name="Rectangle 3"/>
          <p:cNvSpPr/>
          <p:nvPr/>
        </p:nvSpPr>
        <p:spPr>
          <a:xfrm>
            <a:off x="380999" y="1045567"/>
            <a:ext cx="8153401" cy="4697696"/>
          </a:xfrm>
          <a:prstGeom prst="rect">
            <a:avLst/>
          </a:prstGeom>
        </p:spPr>
        <p:txBody>
          <a:bodyPr wrap="square">
            <a:spAutoFit/>
          </a:bodyPr>
          <a:lstStyle/>
          <a:p>
            <a:pPr marL="109728" indent="0">
              <a:buNone/>
            </a:pPr>
            <a:r>
              <a:rPr lang="en-US" sz="2000" b="1" u="sng" dirty="0">
                <a:solidFill>
                  <a:srgbClr val="C00000"/>
                </a:solidFill>
                <a:latin typeface="Calibri" panose="020F0502020204030204" pitchFamily="34" charset="0"/>
              </a:rPr>
              <a:t>Advisory committee members</a:t>
            </a:r>
          </a:p>
          <a:p>
            <a:pPr marL="109728" indent="0">
              <a:buNone/>
            </a:pPr>
            <a:r>
              <a:rPr lang="en-US" sz="2000" dirty="0">
                <a:latin typeface="Calibri" panose="020F0502020204030204" pitchFamily="34" charset="0"/>
              </a:rPr>
              <a:t>ABRAVA, ACAIRE, AREA, EPEE, JRAIA, Refrigerants Australia, The Alliance, The Russian Union of Refrigeration Enterprises and ASHRAE </a:t>
            </a:r>
          </a:p>
          <a:p>
            <a:pPr marL="109728" indent="0">
              <a:buNone/>
            </a:pPr>
            <a:r>
              <a:rPr lang="en-US" sz="2000" dirty="0">
                <a:latin typeface="Calibri" panose="020F0502020204030204" pitchFamily="34" charset="0"/>
              </a:rPr>
              <a:t>+ AHRI and UNEP as the Secretariat of RDL</a:t>
            </a:r>
          </a:p>
          <a:p>
            <a:pPr marL="0" marR="0">
              <a:lnSpc>
                <a:spcPct val="107000"/>
              </a:lnSpc>
              <a:spcBef>
                <a:spcPts val="0"/>
              </a:spcBef>
              <a:spcAft>
                <a:spcPts val="800"/>
              </a:spcAft>
            </a:pPr>
            <a:endParaRPr lang="en-US" sz="2000" u="sng" dirty="0">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2000" b="1" u="sng" dirty="0">
                <a:solidFill>
                  <a:srgbClr val="C00000"/>
                </a:solidFill>
                <a:latin typeface="Calibri" panose="020F0502020204030204" pitchFamily="34" charset="0"/>
              </a:rPr>
              <a:t>The role of the advisory committee </a:t>
            </a:r>
            <a:r>
              <a:rPr lang="en-US" sz="2000" b="1" u="sng" dirty="0" smtClean="0">
                <a:solidFill>
                  <a:srgbClr val="C00000"/>
                </a:solidFill>
                <a:latin typeface="Calibri" panose="020F0502020204030204" pitchFamily="34" charset="0"/>
              </a:rPr>
              <a:t>is:</a:t>
            </a:r>
            <a:endParaRPr lang="en-US" sz="2000" b="1" u="sng" dirty="0">
              <a:solidFill>
                <a:srgbClr val="C00000"/>
              </a:solidFill>
              <a:latin typeface="Calibri" panose="020F0502020204030204" pitchFamily="34" charset="0"/>
            </a:endParaRPr>
          </a:p>
          <a:p>
            <a:pPr marL="457200" indent="-457200">
              <a:lnSpc>
                <a:spcPct val="107000"/>
              </a:lnSpc>
              <a:spcBef>
                <a:spcPts val="0"/>
              </a:spcBef>
              <a:spcAft>
                <a:spcPts val="800"/>
              </a:spcAft>
              <a:buFont typeface="+mj-lt"/>
              <a:buAutoNum type="arabicPeriod"/>
            </a:pPr>
            <a:r>
              <a:rPr lang="en-US" sz="2000" dirty="0">
                <a:latin typeface="Calibri" panose="020F0502020204030204" pitchFamily="34" charset="0"/>
                <a:ea typeface="Calibri" panose="020F0502020204030204" pitchFamily="34" charset="0"/>
                <a:cs typeface="Arial" panose="020B0604020202020204" pitchFamily="34" charset="0"/>
              </a:rPr>
              <a:t>Serve as the technical advising and review body for RDL through its different stages.</a:t>
            </a:r>
          </a:p>
          <a:p>
            <a:pPr marL="457200" marR="0" indent="-457200">
              <a:lnSpc>
                <a:spcPct val="107000"/>
              </a:lnSpc>
              <a:spcBef>
                <a:spcPts val="0"/>
              </a:spcBef>
              <a:spcAft>
                <a:spcPts val="800"/>
              </a:spcAft>
              <a:buFont typeface="+mj-lt"/>
              <a:buAutoNum type="arabicPeriod"/>
            </a:pPr>
            <a:r>
              <a:rPr lang="en-US" sz="2000" dirty="0">
                <a:latin typeface="Calibri" panose="020F0502020204030204" pitchFamily="34" charset="0"/>
                <a:ea typeface="Calibri" panose="020F0502020204030204" pitchFamily="34" charset="0"/>
                <a:cs typeface="Arial" panose="020B0604020202020204" pitchFamily="34" charset="0"/>
              </a:rPr>
              <a:t>Ensure that suggested deliverables are inline with the objectives of the initiative and doesn’t conflict with existing certification scheme or institutional arrangements around the globe</a:t>
            </a:r>
          </a:p>
          <a:p>
            <a:pPr marL="457200" marR="0" indent="-457200">
              <a:lnSpc>
                <a:spcPct val="107000"/>
              </a:lnSpc>
              <a:spcBef>
                <a:spcPts val="0"/>
              </a:spcBef>
              <a:spcAft>
                <a:spcPts val="800"/>
              </a:spcAft>
              <a:buFont typeface="+mj-lt"/>
              <a:buAutoNum type="arabicPeriod"/>
            </a:pPr>
            <a:r>
              <a:rPr lang="en-US" sz="2000" dirty="0">
                <a:latin typeface="Calibri" panose="020F0502020204030204" pitchFamily="34" charset="0"/>
                <a:ea typeface="Calibri" panose="020F0502020204030204" pitchFamily="34" charset="0"/>
                <a:cs typeface="Arial" panose="020B0604020202020204" pitchFamily="34" charset="0"/>
              </a:rPr>
              <a:t>Evaluate the work at different stages of the initiative and recommend and/or promote regions/countries to pilot RDL</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5444403"/>
      </p:ext>
    </p:extLst>
  </p:cSld>
  <p:clrMapOvr>
    <a:masterClrMapping/>
  </p:clrMapOvr>
  <p:transition advTm="28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76200" y="388937"/>
            <a:ext cx="8915400" cy="677863"/>
          </a:xfrm>
          <a:noFill/>
        </p:spPr>
        <p:txBody>
          <a:bodyPr>
            <a:normAutofit/>
          </a:bodyPr>
          <a:lstStyle/>
          <a:p>
            <a:pPr algn="ctr">
              <a:tabLst>
                <a:tab pos="0" algn="l"/>
              </a:tabLst>
              <a:defRPr/>
            </a:pPr>
            <a:r>
              <a:rPr lang="en-US" sz="2800" dirty="0">
                <a:ln w="12700">
                  <a:solidFill>
                    <a:srgbClr val="6BA42C"/>
                  </a:solidFill>
                  <a:prstDash val="solid"/>
                </a:ln>
                <a:solidFill>
                  <a:srgbClr val="6BA42C"/>
                </a:solidFill>
                <a:effectLst>
                  <a:outerShdw dist="38100" dir="2640000" algn="bl" rotWithShape="0">
                    <a:schemeClr val="accent1"/>
                  </a:outerShdw>
                </a:effectLst>
                <a:latin typeface="Calibri" panose="020F0502020204030204" pitchFamily="34" charset="0"/>
              </a:rPr>
              <a:t>Why Partnering with HVAC&amp;R Associations</a:t>
            </a:r>
            <a:endParaRPr lang="en-GB" sz="2800" dirty="0">
              <a:ln w="12700">
                <a:solidFill>
                  <a:srgbClr val="6BA42C"/>
                </a:solidFill>
                <a:prstDash val="solid"/>
              </a:ln>
              <a:solidFill>
                <a:srgbClr val="6BA42C"/>
              </a:solidFill>
              <a:effectLst>
                <a:outerShdw dist="38100" dir="2640000" algn="bl" rotWithShape="0">
                  <a:schemeClr val="accent1"/>
                </a:outerShdw>
              </a:effectLst>
              <a:latin typeface="Calibri" panose="020F0502020204030204" pitchFamily="34" charset="0"/>
            </a:endParaRPr>
          </a:p>
        </p:txBody>
      </p:sp>
      <p:sp>
        <p:nvSpPr>
          <p:cNvPr id="25601" name="Rectangle 1"/>
          <p:cNvSpPr>
            <a:spLocks noChangeArrowheads="1"/>
          </p:cNvSpPr>
          <p:nvPr/>
        </p:nvSpPr>
        <p:spPr bwMode="auto">
          <a:xfrm>
            <a:off x="228600" y="1676400"/>
            <a:ext cx="8763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lvl="0" indent="-457200">
              <a:buFont typeface="+mj-lt"/>
              <a:buAutoNum type="arabicPeriod"/>
            </a:pPr>
            <a:r>
              <a:rPr lang="en-US" dirty="0" smtClean="0"/>
              <a:t>Accessibility to latest technological information and materials;</a:t>
            </a:r>
          </a:p>
          <a:p>
            <a:pPr marL="457200" lvl="0" indent="-457200">
              <a:buFont typeface="+mj-lt"/>
              <a:buAutoNum type="arabicPeriod"/>
            </a:pPr>
            <a:endParaRPr lang="en-US" dirty="0" smtClean="0"/>
          </a:p>
          <a:p>
            <a:pPr marL="457200" lvl="0" indent="-457200">
              <a:buFont typeface="+mj-lt"/>
              <a:buAutoNum type="arabicPeriod"/>
            </a:pPr>
            <a:r>
              <a:rPr lang="en-US" dirty="0" smtClean="0"/>
              <a:t>More closer to RAC stakeholders (industry and individuals);</a:t>
            </a:r>
          </a:p>
          <a:p>
            <a:pPr marL="457200" lvl="0" indent="-457200">
              <a:buFont typeface="+mj-lt"/>
              <a:buAutoNum type="arabicPeriod"/>
            </a:pPr>
            <a:endParaRPr lang="en-US" dirty="0" smtClean="0"/>
          </a:p>
          <a:p>
            <a:pPr marL="457200" lvl="0" indent="-457200">
              <a:buFont typeface="+mj-lt"/>
              <a:buAutoNum type="arabicPeriod"/>
            </a:pPr>
            <a:r>
              <a:rPr lang="en-US" dirty="0" smtClean="0"/>
              <a:t>Reliable and credible products and tools;</a:t>
            </a:r>
          </a:p>
          <a:p>
            <a:pPr marL="457200" lvl="0" indent="-457200">
              <a:buFont typeface="+mj-lt"/>
              <a:buAutoNum type="arabicPeriod"/>
            </a:pPr>
            <a:endParaRPr lang="en-US" dirty="0" smtClean="0"/>
          </a:p>
          <a:p>
            <a:pPr marL="457200" lvl="0" indent="-457200">
              <a:buFont typeface="+mj-lt"/>
              <a:buAutoNum type="arabicPeriod"/>
            </a:pPr>
            <a:r>
              <a:rPr lang="en-US" dirty="0" smtClean="0"/>
              <a:t>Quicker and timely support to clients;</a:t>
            </a:r>
          </a:p>
          <a:p>
            <a:pPr marL="457200" lvl="0" indent="-457200">
              <a:buFont typeface="+mj-lt"/>
              <a:buAutoNum type="arabicPeriod"/>
            </a:pPr>
            <a:endParaRPr lang="en-US" dirty="0" smtClean="0"/>
          </a:p>
          <a:p>
            <a:pPr marL="457200" lvl="0" indent="-457200">
              <a:buFont typeface="+mj-lt"/>
              <a:buAutoNum type="arabicPeriod"/>
            </a:pPr>
            <a:r>
              <a:rPr lang="en-US" dirty="0" smtClean="0"/>
              <a:t>Co-financing opportunities;</a:t>
            </a:r>
          </a:p>
          <a:p>
            <a:pPr marL="457200" lvl="0" indent="-457200">
              <a:buFont typeface="+mj-lt"/>
              <a:buAutoNum type="arabicPeriod"/>
            </a:pPr>
            <a:endParaRPr lang="en-US" dirty="0" smtClean="0"/>
          </a:p>
          <a:p>
            <a:pPr marL="457200" lvl="0" indent="-457200">
              <a:buFont typeface="+mj-lt"/>
              <a:buAutoNum type="arabicPeriod"/>
            </a:pPr>
            <a:r>
              <a:rPr lang="en-US" dirty="0" smtClean="0"/>
              <a:t>Address the needs of A5 countries through global HVAC&amp;R initiatives; and</a:t>
            </a:r>
          </a:p>
          <a:p>
            <a:pPr marL="457200" lvl="0" indent="-457200">
              <a:buFont typeface="+mj-lt"/>
              <a:buAutoNum type="arabicPeriod"/>
            </a:pPr>
            <a:endParaRPr lang="en-US" dirty="0" smtClean="0"/>
          </a:p>
          <a:p>
            <a:pPr marL="457200" lvl="0" indent="-457200">
              <a:buFont typeface="+mj-lt"/>
              <a:buAutoNum type="arabicPeriod"/>
            </a:pPr>
            <a:r>
              <a:rPr lang="en-US" dirty="0" smtClean="0"/>
              <a:t>Strengthen MP agenda and strategic presence amongst different stakeholders.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095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628710"/>
            <a:ext cx="8382000" cy="4142673"/>
          </a:xfrm>
          <a:prstGeom prst="rect">
            <a:avLst/>
          </a:prstGeom>
          <a:noFill/>
        </p:spPr>
        <p:txBody>
          <a:bodyPr wrap="square">
            <a:spAutoFit/>
          </a:bodyPr>
          <a:lstStyle/>
          <a:p>
            <a:pPr eaLnBrk="1" fontAlgn="auto" hangingPunct="1">
              <a:spcBef>
                <a:spcPts val="0"/>
              </a:spcBef>
              <a:spcAft>
                <a:spcPts val="0"/>
              </a:spcAft>
              <a:defRPr/>
            </a:pPr>
            <a:endParaRPr lang="en-US" sz="1600" dirty="0" smtClean="0">
              <a:solidFill>
                <a:schemeClr val="accent1">
                  <a:lumMod val="75000"/>
                </a:schemeClr>
              </a:solidFill>
              <a:latin typeface="Akzidenz Grotesk BE Bold" pitchFamily="34" charset="0"/>
            </a:endParaRPr>
          </a:p>
          <a:p>
            <a:pPr marL="342900" lvl="0" indent="-342900">
              <a:lnSpc>
                <a:spcPct val="115000"/>
              </a:lnSpc>
              <a:spcBef>
                <a:spcPts val="300"/>
              </a:spcBef>
              <a:spcAft>
                <a:spcPts val="300"/>
              </a:spcAft>
              <a:buFont typeface="+mj-lt"/>
              <a:buAutoNum type="arabicPeriod"/>
            </a:pPr>
            <a:r>
              <a:rPr lang="en-US" sz="28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Why Partnering and </a:t>
            </a:r>
            <a:r>
              <a:rPr lang="en-US" sz="2800" b="1"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Objectives</a:t>
            </a:r>
          </a:p>
          <a:p>
            <a:pPr marL="342900" lvl="0" indent="-342900">
              <a:lnSpc>
                <a:spcPct val="115000"/>
              </a:lnSpc>
              <a:spcBef>
                <a:spcPts val="300"/>
              </a:spcBef>
              <a:spcAft>
                <a:spcPts val="300"/>
              </a:spcAft>
              <a:buFont typeface="+mj-lt"/>
              <a:buAutoNum type="arabicPeriod"/>
            </a:pPr>
            <a:endParaRPr lang="en-US"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15000"/>
              </a:lnSpc>
              <a:spcBef>
                <a:spcPts val="300"/>
              </a:spcBef>
              <a:spcAft>
                <a:spcPts val="300"/>
              </a:spcAft>
              <a:buFont typeface="+mj-lt"/>
              <a:buAutoNum type="arabicPeriod"/>
            </a:pP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UNEP - AHRI Initiative of Refrigerant Driving License (RDL)</a:t>
            </a: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sz="2400" b="1" dirty="0" smtClean="0">
                <a:latin typeface="Cambria" panose="02040503050406030204" pitchFamily="18" charset="0"/>
                <a:ea typeface="Times New Roman" panose="02020603050405020304" pitchFamily="18" charset="0"/>
                <a:cs typeface="Times New Roman" panose="02020603050405020304" pitchFamily="18" charset="0"/>
              </a:rPr>
              <a:t>Update </a:t>
            </a:r>
            <a:r>
              <a:rPr lang="en-US" sz="2400" b="1" dirty="0">
                <a:latin typeface="Cambria" panose="02040503050406030204" pitchFamily="18" charset="0"/>
                <a:ea typeface="Times New Roman" panose="02020603050405020304" pitchFamily="18" charset="0"/>
                <a:cs typeface="Times New Roman" panose="02020603050405020304" pitchFamily="18" charset="0"/>
              </a:rPr>
              <a:t>on the cooperation with ASHRAE </a:t>
            </a:r>
            <a:endParaRPr lang="en-US" sz="2400" b="1" dirty="0" smtClean="0">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UNEP-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AREA Universal Training </a:t>
            </a: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Kit</a:t>
            </a: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Other partnerships/Initiatives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(IIR, EPEE, JRAIA)</a:t>
            </a:r>
            <a:endParaRPr lang="en-US" dirty="0">
              <a:solidFill>
                <a:schemeClr val="bg1"/>
              </a:solidFill>
              <a:latin typeface="Akzidenz Grotesk BE Bold"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9776737"/>
      </p:ext>
    </p:extLst>
  </p:cSld>
  <p:clrMapOvr>
    <a:masterClrMapping/>
  </p:clrMapOvr>
  <mc:AlternateContent xmlns:mc="http://schemas.openxmlformats.org/markup-compatibility/2006" xmlns:p14="http://schemas.microsoft.com/office/powerpoint/2010/main">
    <mc:Choice Requires="p14">
      <p:transition spd="slow" p14:dur="2000" advTm="7792"/>
    </mc:Choice>
    <mc:Fallback xmlns="">
      <p:transition spd="slow" advTm="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999" y="2381071"/>
            <a:ext cx="8534400" cy="1446550"/>
          </a:xfrm>
          <a:prstGeom prst="rect">
            <a:avLst/>
          </a:prstGeom>
        </p:spPr>
        <p:txBody>
          <a:bodyPr wrap="square">
            <a:spAutoFit/>
          </a:bodyPr>
          <a:lstStyle/>
          <a:p>
            <a:pPr algn="ctr"/>
            <a:r>
              <a:rPr lang="en-US" sz="4400" dirty="0" smtClean="0">
                <a:solidFill>
                  <a:srgbClr val="6BA42C"/>
                </a:solidFill>
              </a:rPr>
              <a:t>ASHRAE- UNEP </a:t>
            </a:r>
            <a:endParaRPr lang="en-US" sz="4400" dirty="0">
              <a:solidFill>
                <a:srgbClr val="6BA42C"/>
              </a:solidFill>
            </a:endParaRPr>
          </a:p>
          <a:p>
            <a:pPr algn="ctr"/>
            <a:r>
              <a:rPr lang="en-US" sz="4400" b="1" dirty="0" smtClean="0">
                <a:solidFill>
                  <a:srgbClr val="6BA42C"/>
                </a:solidFill>
              </a:rPr>
              <a:t>Cooperation</a:t>
            </a:r>
            <a:endParaRPr lang="en-US" sz="4400" dirty="0">
              <a:solidFill>
                <a:srgbClr val="6BA42C"/>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09600" y="649832"/>
            <a:ext cx="1524000" cy="847932"/>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pic>
        <p:nvPicPr>
          <p:cNvPr id="8" name="Picture 7"/>
          <p:cNvPicPr/>
          <p:nvPr/>
        </p:nvPicPr>
        <p:blipFill>
          <a:blip r:embed="rId5" cstate="print"/>
          <a:srcRect/>
          <a:stretch>
            <a:fillRect/>
          </a:stretch>
        </p:blipFill>
        <p:spPr bwMode="auto">
          <a:xfrm>
            <a:off x="6629400" y="547396"/>
            <a:ext cx="1553210" cy="1052804"/>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1987160"/>
      </p:ext>
    </p:extLst>
  </p:cSld>
  <p:clrMapOvr>
    <a:masterClrMapping/>
  </p:clrMapOvr>
  <mc:AlternateContent xmlns:mc="http://schemas.openxmlformats.org/markup-compatibility/2006" xmlns:p14="http://schemas.microsoft.com/office/powerpoint/2010/main">
    <mc:Choice Requires="p14">
      <p:transition spd="slow" p14:dur="2000" advTm="768"/>
    </mc:Choice>
    <mc:Fallback xmlns="">
      <p:transition spd="slow" advTm="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066800" y="147668"/>
            <a:ext cx="7086600" cy="609600"/>
          </a:xfrm>
          <a:prstGeom prst="rect">
            <a:avLst/>
          </a:prstGeom>
        </p:spPr>
        <p:txBody>
          <a:bodyPr>
            <a:normAutofit/>
          </a:bodyPr>
          <a:lstStyle/>
          <a:p>
            <a:pPr lvl="0" algn="ctr">
              <a:defRPr/>
            </a:pPr>
            <a:r>
              <a:rPr lang="en-GB" sz="2400" b="1" dirty="0">
                <a:solidFill>
                  <a:srgbClr val="0099FF"/>
                </a:solidFill>
                <a:latin typeface="Calibri" panose="020F0502020204030204" pitchFamily="34" charset="0"/>
              </a:rPr>
              <a:t>ASHRAE – UNEP Cooperation; Background</a:t>
            </a:r>
          </a:p>
          <a:p>
            <a:pPr algn="ctr" fontAlgn="auto">
              <a:spcBef>
                <a:spcPct val="20000"/>
              </a:spcBef>
              <a:spcAft>
                <a:spcPts val="0"/>
              </a:spcAft>
              <a:buFont typeface="Arial" pitchFamily="34" charset="0"/>
              <a:buNone/>
              <a:defRPr/>
            </a:pPr>
            <a:endParaRPr lang="en-US" sz="2400" b="1" dirty="0">
              <a:solidFill>
                <a:srgbClr val="760000"/>
              </a:solidFill>
            </a:endParaRPr>
          </a:p>
        </p:txBody>
      </p:sp>
      <p:sp>
        <p:nvSpPr>
          <p:cNvPr id="10245" name="Slide Number Placeholder 5"/>
          <p:cNvSpPr>
            <a:spLocks noGrp="1"/>
          </p:cNvSpPr>
          <p:nvPr>
            <p:ph type="sldNum" sz="quarter" idx="12"/>
          </p:nvPr>
        </p:nvSpPr>
        <p:spPr bwMode="auto">
          <a:xfrm>
            <a:off x="6858000" y="6324600"/>
            <a:ext cx="2133600" cy="365125"/>
          </a:xfrm>
          <a:noFill/>
          <a:ln>
            <a:miter lim="800000"/>
            <a:headEnd/>
            <a:tailEnd/>
          </a:ln>
        </p:spPr>
        <p:txBody>
          <a:bodyPr wrap="square" lIns="91440" tIns="45720" rIns="91440" bIns="45720" numCol="1" anchor="t" anchorCtr="0" compatLnSpc="1">
            <a:prstTxWarp prst="textNoShape">
              <a:avLst/>
            </a:prstTxWarp>
          </a:bodyPr>
          <a:lstStyle/>
          <a:p>
            <a:fld id="{999144B7-70C9-4AEF-94DB-36AD84F5FBE0}" type="slidenum">
              <a:rPr lang="en-US" smtClean="0"/>
              <a:pPr/>
              <a:t>22</a:t>
            </a:fld>
            <a:endParaRPr lang="en-US" smtClean="0"/>
          </a:p>
        </p:txBody>
      </p:sp>
      <p:sp>
        <p:nvSpPr>
          <p:cNvPr id="8" name="Rectangle 3"/>
          <p:cNvSpPr>
            <a:spLocks noChangeArrowheads="1"/>
          </p:cNvSpPr>
          <p:nvPr/>
        </p:nvSpPr>
        <p:spPr bwMode="auto">
          <a:xfrm>
            <a:off x="304800" y="1052899"/>
            <a:ext cx="8610600" cy="3693319"/>
          </a:xfrm>
          <a:prstGeom prst="rect">
            <a:avLst/>
          </a:prstGeom>
          <a:noFill/>
          <a:ln w="9525">
            <a:noFill/>
            <a:miter lim="800000"/>
            <a:headEnd/>
            <a:tailEnd/>
          </a:ln>
        </p:spPr>
        <p:txBody>
          <a:bodyPr wrap="square" anchor="ctr">
            <a:spAutoFit/>
          </a:bodyPr>
          <a:lstStyle/>
          <a:p>
            <a:pPr marL="509588" indent="-457200" algn="l" eaLnBrk="0" hangingPunct="0">
              <a:buFont typeface="Arial" pitchFamily="34" charset="0"/>
              <a:buAutoNum type="arabicPeriod"/>
            </a:pPr>
            <a:r>
              <a:rPr lang="en-US" dirty="0" smtClean="0">
                <a:latin typeface="Arial" pitchFamily="34" charset="0"/>
              </a:rPr>
              <a:t>Cooperation agreement signed in 2007</a:t>
            </a:r>
          </a:p>
          <a:p>
            <a:pPr marL="509588" indent="-457200" algn="l" eaLnBrk="0" hangingPunct="0">
              <a:buFont typeface="Arial" pitchFamily="34" charset="0"/>
              <a:buAutoNum type="arabicPeriod"/>
            </a:pPr>
            <a:endParaRPr lang="en-US" dirty="0" smtClean="0">
              <a:latin typeface="Arial" pitchFamily="34" charset="0"/>
            </a:endParaRPr>
          </a:p>
          <a:p>
            <a:pPr marL="509588" indent="-457200" algn="l" eaLnBrk="0" hangingPunct="0">
              <a:buFont typeface="Arial" pitchFamily="34" charset="0"/>
              <a:buAutoNum type="arabicPeriod"/>
            </a:pPr>
            <a:r>
              <a:rPr lang="en-US" dirty="0" smtClean="0">
                <a:latin typeface="Arial" pitchFamily="34" charset="0"/>
              </a:rPr>
              <a:t>Why ASHRAE; ability to bring key industry experts under one roof, global confidence and acceptance for ASHRAE references plus ASHRAE presence in different countries regions ( </a:t>
            </a:r>
          </a:p>
          <a:p>
            <a:pPr marL="509588" indent="-457200" algn="l" eaLnBrk="0" hangingPunct="0">
              <a:buFont typeface="Arial" pitchFamily="34" charset="0"/>
              <a:buAutoNum type="arabicPeriod"/>
            </a:pPr>
            <a:endParaRPr lang="en-US" dirty="0" smtClean="0">
              <a:latin typeface="Arial" pitchFamily="34" charset="0"/>
            </a:endParaRPr>
          </a:p>
          <a:p>
            <a:pPr marL="509588" indent="-457200" algn="l" eaLnBrk="0" hangingPunct="0">
              <a:buFont typeface="Arial" pitchFamily="34" charset="0"/>
              <a:buAutoNum type="arabicPeriod"/>
            </a:pPr>
            <a:r>
              <a:rPr lang="en-US" dirty="0" smtClean="0">
                <a:latin typeface="Arial" pitchFamily="34" charset="0"/>
              </a:rPr>
              <a:t>Biennial work-plans established since 2009, </a:t>
            </a:r>
            <a:r>
              <a:rPr lang="en-US" dirty="0" smtClean="0">
                <a:solidFill>
                  <a:srgbClr val="FF0000"/>
                </a:solidFill>
                <a:latin typeface="Arial" pitchFamily="34" charset="0"/>
              </a:rPr>
              <a:t>recent one for 2017-2018 launched in Jan-2017</a:t>
            </a:r>
          </a:p>
          <a:p>
            <a:pPr marL="509588" indent="-457200" algn="l" eaLnBrk="0" hangingPunct="0">
              <a:buFont typeface="Arial" pitchFamily="34" charset="0"/>
              <a:buAutoNum type="arabicPeriod"/>
            </a:pPr>
            <a:endParaRPr lang="en-US" dirty="0" smtClean="0">
              <a:latin typeface="Arial" pitchFamily="34" charset="0"/>
            </a:endParaRPr>
          </a:p>
          <a:p>
            <a:pPr marL="509588" indent="-457200" eaLnBrk="0" hangingPunct="0">
              <a:buFont typeface="Arial" pitchFamily="34" charset="0"/>
              <a:buAutoNum type="arabicPeriod"/>
            </a:pPr>
            <a:r>
              <a:rPr lang="en-US" dirty="0" smtClean="0">
                <a:latin typeface="Arial" pitchFamily="34" charset="0"/>
              </a:rPr>
              <a:t>Many joint events and session organized jointly with ASHRAE</a:t>
            </a:r>
          </a:p>
          <a:p>
            <a:pPr marL="509588" indent="-457200" eaLnBrk="0" hangingPunct="0">
              <a:buFont typeface="Arial" pitchFamily="34" charset="0"/>
              <a:buAutoNum type="arabicPeriod"/>
            </a:pPr>
            <a:endParaRPr lang="en-US" dirty="0" smtClean="0">
              <a:latin typeface="Arial" pitchFamily="34" charset="0"/>
            </a:endParaRPr>
          </a:p>
          <a:p>
            <a:pPr marL="509588" indent="-457200" eaLnBrk="0" hangingPunct="0">
              <a:buFont typeface="Arial" pitchFamily="34" charset="0"/>
              <a:buAutoNum type="arabicPeriod"/>
            </a:pPr>
            <a:r>
              <a:rPr lang="en-US" dirty="0" smtClean="0">
                <a:latin typeface="Arial" pitchFamily="34" charset="0"/>
              </a:rPr>
              <a:t>Liaison Committee established to ensure timely implementation and follow-up on the work plans and activities.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2345279"/>
      </p:ext>
    </p:extLst>
  </p:cSld>
  <p:clrMapOvr>
    <a:masterClrMapping/>
  </p:clrMapOvr>
  <mc:AlternateContent xmlns:mc="http://schemas.openxmlformats.org/markup-compatibility/2006" xmlns:p14="http://schemas.microsoft.com/office/powerpoint/2010/main">
    <mc:Choice Requires="p14">
      <p:transition spd="slow" p14:dur="2000" advTm="61582"/>
    </mc:Choice>
    <mc:Fallback xmlns="">
      <p:transition spd="slow" advTm="6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2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2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20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2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89433463"/>
              </p:ext>
            </p:extLst>
          </p:nvPr>
        </p:nvGraphicFramePr>
        <p:xfrm>
          <a:off x="533400" y="1752600"/>
          <a:ext cx="8382000"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457200" y="152400"/>
            <a:ext cx="8095037" cy="892552"/>
          </a:xfrm>
          <a:prstGeom prst="rect">
            <a:avLst/>
          </a:prstGeom>
          <a:noFill/>
        </p:spPr>
        <p:txBody>
          <a:bodyPr wrap="none" lIns="91440" tIns="45720" rIns="91440" bIns="45720">
            <a:spAutoFit/>
          </a:bodyPr>
          <a:lstStyle/>
          <a:p>
            <a:pPr lvl="0" algn="ctr"/>
            <a:r>
              <a:rPr lang="en-US" sz="2000" dirty="0" smtClean="0">
                <a:ln w="0"/>
                <a:solidFill>
                  <a:srgbClr val="0099FF"/>
                </a:solidFill>
                <a:effectLst>
                  <a:outerShdw blurRad="38100" dist="19050" dir="2700000" algn="tl" rotWithShape="0">
                    <a:schemeClr val="dk1">
                      <a:alpha val="40000"/>
                    </a:schemeClr>
                  </a:outerShdw>
                </a:effectLst>
              </a:rPr>
              <a:t>Main theme of 2017-2018 Work Plan</a:t>
            </a:r>
          </a:p>
          <a:p>
            <a:pPr lvl="0" algn="ctr"/>
            <a:r>
              <a:rPr lang="en-US" sz="3200" b="1" dirty="0" smtClean="0">
                <a:ln w="13462">
                  <a:solidFill>
                    <a:schemeClr val="bg1">
                      <a:lumMod val="75000"/>
                    </a:schemeClr>
                  </a:solidFill>
                  <a:prstDash val="solid"/>
                </a:ln>
                <a:solidFill>
                  <a:srgbClr val="C00000"/>
                </a:solidFill>
                <a:effectLst>
                  <a:outerShdw dist="38100" dir="2700000" algn="bl" rotWithShape="0">
                    <a:schemeClr val="accent5"/>
                  </a:outerShdw>
                </a:effectLst>
              </a:rPr>
              <a:t>Working </a:t>
            </a:r>
            <a:r>
              <a:rPr lang="en-US" sz="3200" b="1" dirty="0">
                <a:ln w="13462">
                  <a:solidFill>
                    <a:schemeClr val="bg1">
                      <a:lumMod val="75000"/>
                    </a:schemeClr>
                  </a:solidFill>
                  <a:prstDash val="solid"/>
                </a:ln>
                <a:solidFill>
                  <a:srgbClr val="C00000"/>
                </a:solidFill>
                <a:effectLst>
                  <a:outerShdw dist="38100" dir="2700000" algn="bl" rotWithShape="0">
                    <a:schemeClr val="accent5"/>
                  </a:outerShdw>
                </a:effectLst>
              </a:rPr>
              <a:t>Beyond High-GWP </a:t>
            </a:r>
            <a:r>
              <a:rPr lang="en-US" sz="3200" b="1" dirty="0" smtClean="0">
                <a:ln w="13462">
                  <a:solidFill>
                    <a:schemeClr val="bg1">
                      <a:lumMod val="75000"/>
                    </a:schemeClr>
                  </a:solidFill>
                  <a:prstDash val="solid"/>
                </a:ln>
                <a:solidFill>
                  <a:srgbClr val="C00000"/>
                </a:solidFill>
                <a:effectLst>
                  <a:outerShdw dist="38100" dir="2700000" algn="bl" rotWithShape="0">
                    <a:schemeClr val="accent5"/>
                  </a:outerShdw>
                </a:effectLst>
              </a:rPr>
              <a:t>Refrigerants</a:t>
            </a:r>
          </a:p>
        </p:txBody>
      </p:sp>
      <p:grpSp>
        <p:nvGrpSpPr>
          <p:cNvPr id="6" name="Group 5"/>
          <p:cNvGrpSpPr/>
          <p:nvPr/>
        </p:nvGrpSpPr>
        <p:grpSpPr>
          <a:xfrm>
            <a:off x="762000" y="1208276"/>
            <a:ext cx="6781800" cy="381000"/>
            <a:chOff x="762000" y="2133600"/>
            <a:chExt cx="6781800" cy="381000"/>
          </a:xfrm>
          <a:solidFill>
            <a:schemeClr val="bg2"/>
          </a:solidFill>
        </p:grpSpPr>
        <p:sp>
          <p:nvSpPr>
            <p:cNvPr id="5" name="TextBox 4"/>
            <p:cNvSpPr txBox="1"/>
            <p:nvPr/>
          </p:nvSpPr>
          <p:spPr>
            <a:xfrm>
              <a:off x="762000" y="2133600"/>
              <a:ext cx="3124200" cy="381000"/>
            </a:xfrm>
            <a:prstGeom prst="rect">
              <a:avLst/>
            </a:prstGeom>
            <a:grpFill/>
          </p:spPr>
          <p:txBody>
            <a:bodyPr wrap="square" rtlCol="0">
              <a:spAutoFit/>
            </a:bodyPr>
            <a:lstStyle/>
            <a:p>
              <a:pPr algn="ctr"/>
              <a:r>
                <a:rPr lang="en-US" b="1" dirty="0" smtClean="0">
                  <a:solidFill>
                    <a:srgbClr val="0099FF"/>
                  </a:solidFill>
                </a:rPr>
                <a:t>Main Goals</a:t>
              </a:r>
              <a:endParaRPr lang="en-US" b="1" dirty="0">
                <a:solidFill>
                  <a:srgbClr val="0099FF"/>
                </a:solidFill>
              </a:endParaRPr>
            </a:p>
          </p:txBody>
        </p:sp>
        <p:sp>
          <p:nvSpPr>
            <p:cNvPr id="7" name="TextBox 6"/>
            <p:cNvSpPr txBox="1"/>
            <p:nvPr/>
          </p:nvSpPr>
          <p:spPr>
            <a:xfrm>
              <a:off x="3886200" y="2133600"/>
              <a:ext cx="3657600" cy="381000"/>
            </a:xfrm>
            <a:prstGeom prst="rect">
              <a:avLst/>
            </a:prstGeom>
            <a:grpFill/>
          </p:spPr>
          <p:txBody>
            <a:bodyPr wrap="square" rtlCol="0">
              <a:spAutoFit/>
            </a:bodyPr>
            <a:lstStyle/>
            <a:p>
              <a:pPr algn="ctr"/>
              <a:r>
                <a:rPr lang="en-US" b="1" dirty="0" smtClean="0">
                  <a:solidFill>
                    <a:srgbClr val="0099FF"/>
                  </a:solidFill>
                </a:rPr>
                <a:t>Actions</a:t>
              </a:r>
              <a:endParaRPr lang="en-US" b="1" dirty="0">
                <a:solidFill>
                  <a:srgbClr val="0099FF"/>
                </a:solidFill>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48693438"/>
      </p:ext>
    </p:extLst>
  </p:cSld>
  <p:clrMapOvr>
    <a:masterClrMapping/>
  </p:clrMapOvr>
  <p:transition spd="med" advTm="9070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graphicEl>
                                              <a:dgm id="{56C4B1B8-ABB0-469F-8DB2-354A816E0900}"/>
                                            </p:graphicEl>
                                          </p:spTgt>
                                        </p:tgtEl>
                                        <p:attrNameLst>
                                          <p:attrName>style.visibility</p:attrName>
                                        </p:attrNameLst>
                                      </p:cBhvr>
                                      <p:to>
                                        <p:strVal val="visible"/>
                                      </p:to>
                                    </p:set>
                                    <p:animEffect transition="in" filter="fade">
                                      <p:cBhvr>
                                        <p:cTn id="26" dur="500"/>
                                        <p:tgtEl>
                                          <p:spTgt spid="3">
                                            <p:graphicEl>
                                              <a:dgm id="{56C4B1B8-ABB0-469F-8DB2-354A816E090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dgm id="{3F7A8465-9EA1-4BE5-BA05-C836477A1CAE}"/>
                                            </p:graphicEl>
                                          </p:spTgt>
                                        </p:tgtEl>
                                        <p:attrNameLst>
                                          <p:attrName>style.visibility</p:attrName>
                                        </p:attrNameLst>
                                      </p:cBhvr>
                                      <p:to>
                                        <p:strVal val="visible"/>
                                      </p:to>
                                    </p:set>
                                    <p:animEffect transition="in" filter="fade">
                                      <p:cBhvr>
                                        <p:cTn id="31" dur="500"/>
                                        <p:tgtEl>
                                          <p:spTgt spid="3">
                                            <p:graphicEl>
                                              <a:dgm id="{3F7A8465-9EA1-4BE5-BA05-C836477A1CA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BBE64107-AE66-47A6-B780-B9169EC314A6}"/>
                                            </p:graphicEl>
                                          </p:spTgt>
                                        </p:tgtEl>
                                        <p:attrNameLst>
                                          <p:attrName>style.visibility</p:attrName>
                                        </p:attrNameLst>
                                      </p:cBhvr>
                                      <p:to>
                                        <p:strVal val="visible"/>
                                      </p:to>
                                    </p:set>
                                    <p:animEffect transition="in" filter="fade">
                                      <p:cBhvr>
                                        <p:cTn id="36" dur="500"/>
                                        <p:tgtEl>
                                          <p:spTgt spid="3">
                                            <p:graphicEl>
                                              <a:dgm id="{BBE64107-AE66-47A6-B780-B9169EC314A6}"/>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graphicEl>
                                              <a:dgm id="{994B5672-107B-4EF0-B419-BFF51E61ED17}"/>
                                            </p:graphicEl>
                                          </p:spTgt>
                                        </p:tgtEl>
                                        <p:attrNameLst>
                                          <p:attrName>style.visibility</p:attrName>
                                        </p:attrNameLst>
                                      </p:cBhvr>
                                      <p:to>
                                        <p:strVal val="visible"/>
                                      </p:to>
                                    </p:set>
                                    <p:animEffect transition="in" filter="fade">
                                      <p:cBhvr>
                                        <p:cTn id="41" dur="500"/>
                                        <p:tgtEl>
                                          <p:spTgt spid="3">
                                            <p:graphicEl>
                                              <a:dgm id="{994B5672-107B-4EF0-B419-BFF51E61ED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Graphic spid="3" grpId="0">
        <p:bldSub>
          <a:bldDgm bld="one"/>
        </p:bldSub>
      </p:bldGraphic>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74" y="457200"/>
            <a:ext cx="4548326" cy="914400"/>
          </a:xfrm>
        </p:spPr>
        <p:txBody>
          <a:bodyPr>
            <a:normAutofit/>
          </a:bodyPr>
          <a:lstStyle/>
          <a:p>
            <a:pPr algn="ctr" eaLnBrk="0" fontAlgn="base" hangingPunct="0">
              <a:spcAft>
                <a:spcPct val="0"/>
              </a:spcAft>
            </a:pPr>
            <a:r>
              <a:rPr lang="en-US" sz="2400" dirty="0">
                <a:solidFill>
                  <a:srgbClr val="0099FF"/>
                </a:solidFill>
                <a:latin typeface="Calibri" panose="020F0502020204030204" pitchFamily="34" charset="0"/>
                <a:ea typeface="+mn-ea"/>
                <a:cs typeface="Arial" charset="0"/>
              </a:rPr>
              <a:t>Example from the cooperation in conferences and events</a:t>
            </a:r>
          </a:p>
        </p:txBody>
      </p:sp>
      <p:sp>
        <p:nvSpPr>
          <p:cNvPr id="3" name="Rectangle 2"/>
          <p:cNvSpPr/>
          <p:nvPr/>
        </p:nvSpPr>
        <p:spPr>
          <a:xfrm>
            <a:off x="497807" y="3429000"/>
            <a:ext cx="7943459" cy="2523768"/>
          </a:xfrm>
          <a:prstGeom prst="rect">
            <a:avLst/>
          </a:prstGeom>
        </p:spPr>
        <p:txBody>
          <a:bodyPr wrap="square">
            <a:spAutoFit/>
          </a:bodyPr>
          <a:lstStyle/>
          <a:p>
            <a:pPr marL="342900" indent="-342900">
              <a:buFont typeface="+mj-lt"/>
              <a:buAutoNum type="arabicPeriod"/>
            </a:pPr>
            <a:r>
              <a:rPr lang="en-US" dirty="0" smtClean="0"/>
              <a:t>International Conference on Sustainable Technologies of RAC in Marine/Off-Shore Fisheries Sectors, </a:t>
            </a:r>
            <a:r>
              <a:rPr lang="en-US" dirty="0" smtClean="0">
                <a:solidFill>
                  <a:srgbClr val="C00000"/>
                </a:solidFill>
              </a:rPr>
              <a:t>Bangkok- Thailand (April 2017)</a:t>
            </a:r>
          </a:p>
          <a:p>
            <a:pPr marL="342900" indent="-342900">
              <a:buFont typeface="+mj-lt"/>
              <a:buAutoNum type="arabicPeriod"/>
            </a:pPr>
            <a:endParaRPr lang="en-US" sz="1600" dirty="0"/>
          </a:p>
          <a:p>
            <a:pPr marL="342900" indent="-342900">
              <a:buFont typeface="+mj-lt"/>
              <a:buAutoNum type="arabicPeriod"/>
            </a:pPr>
            <a:r>
              <a:rPr lang="en-US" dirty="0" smtClean="0"/>
              <a:t>International Conference </a:t>
            </a:r>
            <a:r>
              <a:rPr lang="en-US" dirty="0"/>
              <a:t>on District Cooling for Urban </a:t>
            </a:r>
            <a:r>
              <a:rPr lang="en-US" dirty="0" smtClean="0"/>
              <a:t>Development, </a:t>
            </a:r>
            <a:r>
              <a:rPr lang="en-US" dirty="0" err="1" smtClean="0">
                <a:solidFill>
                  <a:srgbClr val="C00000"/>
                </a:solidFill>
              </a:rPr>
              <a:t>Sharm</a:t>
            </a:r>
            <a:r>
              <a:rPr lang="en-US" dirty="0" smtClean="0">
                <a:solidFill>
                  <a:srgbClr val="C00000"/>
                </a:solidFill>
              </a:rPr>
              <a:t> Al-Sheikh, Egypt (Sept 2017)</a:t>
            </a:r>
            <a:endParaRPr lang="en-US" dirty="0">
              <a:solidFill>
                <a:srgbClr val="C00000"/>
              </a:solidFill>
            </a:endParaRPr>
          </a:p>
          <a:p>
            <a:pPr marL="342900" indent="-342900">
              <a:buFont typeface="+mj-lt"/>
              <a:buAutoNum type="arabicPeriod"/>
            </a:pPr>
            <a:endParaRPr lang="en-US" dirty="0" smtClean="0"/>
          </a:p>
          <a:p>
            <a:pPr marL="342900" indent="-342900">
              <a:buFont typeface="+mj-lt"/>
              <a:buAutoNum type="arabicPeriod"/>
            </a:pPr>
            <a:r>
              <a:rPr lang="en-US" dirty="0" smtClean="0"/>
              <a:t>ASHRAE </a:t>
            </a:r>
            <a:r>
              <a:rPr lang="en-US" dirty="0"/>
              <a:t>Developing Economies </a:t>
            </a:r>
            <a:r>
              <a:rPr lang="en-US" dirty="0" smtClean="0"/>
              <a:t>Conference, </a:t>
            </a:r>
            <a:r>
              <a:rPr lang="en-US" dirty="0" smtClean="0">
                <a:solidFill>
                  <a:srgbClr val="C00000"/>
                </a:solidFill>
              </a:rPr>
              <a:t>Delhi, India (Nov 2017)</a:t>
            </a:r>
            <a:endParaRPr lang="en-US" sz="1600" dirty="0" smtClean="0">
              <a:solidFill>
                <a:srgbClr val="C00000"/>
              </a:solidFill>
            </a:endParaRPr>
          </a:p>
          <a:p>
            <a:pPr marL="342900" indent="-342900">
              <a:buFont typeface="+mj-lt"/>
              <a:buAutoNum type="arabicPeriod"/>
            </a:pPr>
            <a:endParaRPr lang="en-US" sz="1600" dirty="0"/>
          </a:p>
          <a:p>
            <a:pPr marL="342900" indent="-342900">
              <a:buFont typeface="+mj-lt"/>
              <a:buAutoNum type="arabicPeriod"/>
            </a:pPr>
            <a:r>
              <a:rPr lang="en-US" dirty="0" smtClean="0"/>
              <a:t>Sixth International High </a:t>
            </a:r>
            <a:r>
              <a:rPr lang="en-US" dirty="0"/>
              <a:t>Ambient </a:t>
            </a:r>
            <a:r>
              <a:rPr lang="en-US" dirty="0" smtClean="0"/>
              <a:t>Symposium, </a:t>
            </a:r>
            <a:r>
              <a:rPr lang="en-US" dirty="0" smtClean="0">
                <a:solidFill>
                  <a:srgbClr val="C00000"/>
                </a:solidFill>
              </a:rPr>
              <a:t>Dubai, UAE (March 2018)</a:t>
            </a:r>
          </a:p>
        </p:txBody>
      </p:sp>
      <p:pic>
        <p:nvPicPr>
          <p:cNvPr id="4" name="Picture 3"/>
          <p:cNvPicPr>
            <a:picLocks noChangeAspect="1"/>
          </p:cNvPicPr>
          <p:nvPr/>
        </p:nvPicPr>
        <p:blipFill>
          <a:blip r:embed="rId5"/>
          <a:stretch>
            <a:fillRect/>
          </a:stretch>
        </p:blipFill>
        <p:spPr>
          <a:xfrm rot="20249825">
            <a:off x="5459221" y="720962"/>
            <a:ext cx="3131733" cy="2073764"/>
          </a:xfrm>
          <a:prstGeom prst="rect">
            <a:avLst/>
          </a:prstGeom>
        </p:spPr>
      </p:pic>
      <p:pic>
        <p:nvPicPr>
          <p:cNvPr id="5" name="Picture 4"/>
          <p:cNvPicPr>
            <a:picLocks noChangeAspect="1"/>
          </p:cNvPicPr>
          <p:nvPr/>
        </p:nvPicPr>
        <p:blipFill>
          <a:blip r:embed="rId6"/>
          <a:stretch>
            <a:fillRect/>
          </a:stretch>
        </p:blipFill>
        <p:spPr>
          <a:xfrm>
            <a:off x="381000" y="1405466"/>
            <a:ext cx="4724400" cy="1871903"/>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9004598"/>
      </p:ext>
    </p:extLst>
  </p:cSld>
  <p:clrMapOvr>
    <a:masterClrMapping/>
  </p:clrMapOvr>
  <mc:AlternateContent xmlns:mc="http://schemas.openxmlformats.org/markup-compatibility/2006" xmlns:p14="http://schemas.microsoft.com/office/powerpoint/2010/main">
    <mc:Choice Requires="p14">
      <p:transition spd="slow" p14:dur="2000" advTm="113836"/>
    </mc:Choice>
    <mc:Fallback xmlns="">
      <p:transition spd="slow" advTm="11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999" y="2381071"/>
            <a:ext cx="8534400" cy="1446550"/>
          </a:xfrm>
          <a:prstGeom prst="rect">
            <a:avLst/>
          </a:prstGeom>
        </p:spPr>
        <p:txBody>
          <a:bodyPr wrap="square">
            <a:spAutoFit/>
          </a:bodyPr>
          <a:lstStyle/>
          <a:p>
            <a:pPr algn="ctr"/>
            <a:r>
              <a:rPr lang="en-US" sz="4400" dirty="0" smtClean="0">
                <a:solidFill>
                  <a:srgbClr val="6BA42C"/>
                </a:solidFill>
              </a:rPr>
              <a:t>ASHRAE- UNEP </a:t>
            </a:r>
            <a:endParaRPr lang="en-US" sz="4400" dirty="0">
              <a:solidFill>
                <a:srgbClr val="6BA42C"/>
              </a:solidFill>
            </a:endParaRPr>
          </a:p>
          <a:p>
            <a:pPr algn="ctr"/>
            <a:r>
              <a:rPr lang="en-US" sz="4400" b="1" dirty="0" smtClean="0">
                <a:solidFill>
                  <a:srgbClr val="6BA42C"/>
                </a:solidFill>
              </a:rPr>
              <a:t>Online Courses</a:t>
            </a:r>
            <a:endParaRPr lang="en-US" sz="4400" dirty="0">
              <a:solidFill>
                <a:srgbClr val="6BA42C"/>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09600" y="533400"/>
            <a:ext cx="1524000" cy="847932"/>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pic>
        <p:nvPicPr>
          <p:cNvPr id="8" name="Picture 7"/>
          <p:cNvPicPr/>
          <p:nvPr/>
        </p:nvPicPr>
        <p:blipFill>
          <a:blip r:embed="rId5" cstate="print"/>
          <a:srcRect/>
          <a:stretch>
            <a:fillRect/>
          </a:stretch>
        </p:blipFill>
        <p:spPr bwMode="auto">
          <a:xfrm>
            <a:off x="6629400" y="547396"/>
            <a:ext cx="1553210" cy="1052804"/>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64878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869302" y="3352800"/>
            <a:ext cx="7620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ts val="1200"/>
              </a:spcBef>
              <a:buFontTx/>
              <a:buNone/>
            </a:pPr>
            <a:r>
              <a:rPr lang="en-US" altLang="en-US" sz="2000" dirty="0">
                <a:latin typeface="Akzidenz Grotesk BE"/>
              </a:rPr>
              <a:t>This course is targeted to non-specialists – such as </a:t>
            </a:r>
            <a:r>
              <a:rPr lang="en-US" altLang="en-US" sz="2000" dirty="0" smtClean="0">
                <a:latin typeface="Akzidenz Grotesk BE"/>
              </a:rPr>
              <a:t>NOUs, government </a:t>
            </a:r>
            <a:r>
              <a:rPr lang="en-US" altLang="en-US" sz="2000" dirty="0">
                <a:latin typeface="Akzidenz Grotesk BE"/>
              </a:rPr>
              <a:t>officials, building owners, procurement </a:t>
            </a:r>
            <a:r>
              <a:rPr lang="en-US" altLang="en-US" sz="2000" dirty="0" smtClean="0">
                <a:latin typeface="Akzidenz Grotesk BE"/>
              </a:rPr>
              <a:t>officers and others as well as specialists with limited knowledge on refrigerants.</a:t>
            </a:r>
            <a:endParaRPr lang="en-US" altLang="en-US" sz="2000" dirty="0">
              <a:latin typeface="Akzidenz Grotesk BE"/>
            </a:endParaRPr>
          </a:p>
        </p:txBody>
      </p:sp>
      <p:sp>
        <p:nvSpPr>
          <p:cNvPr id="4" name="TextBox 3"/>
          <p:cNvSpPr txBox="1"/>
          <p:nvPr/>
        </p:nvSpPr>
        <p:spPr>
          <a:xfrm>
            <a:off x="869302" y="2514600"/>
            <a:ext cx="6096000" cy="646112"/>
          </a:xfrm>
          <a:prstGeom prst="rect">
            <a:avLst/>
          </a:prstGeom>
          <a:noFill/>
        </p:spPr>
        <p:txBody>
          <a:bodyPr>
            <a:spAutoFit/>
          </a:bodyPr>
          <a:lstStyle/>
          <a:p>
            <a:pPr eaLnBrk="1" fontAlgn="auto" hangingPunct="1">
              <a:spcBef>
                <a:spcPts val="0"/>
              </a:spcBef>
              <a:spcAft>
                <a:spcPts val="0"/>
              </a:spcAft>
              <a:defRPr/>
            </a:pPr>
            <a:r>
              <a:rPr lang="en-US" sz="3600" dirty="0">
                <a:solidFill>
                  <a:schemeClr val="accent1">
                    <a:lumMod val="75000"/>
                  </a:schemeClr>
                </a:solidFill>
                <a:latin typeface="Akzidenz Grotesk BE Bold" pitchFamily="34" charset="0"/>
              </a:rPr>
              <a:t>Target Audience</a:t>
            </a:r>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26</a:t>
            </a:fld>
            <a:endParaRPr lang="en-US" altLang="en-US" sz="1200" b="1" smtClean="0">
              <a:solidFill>
                <a:schemeClr val="bg1"/>
              </a:solidFill>
            </a:endParaRPr>
          </a:p>
        </p:txBody>
      </p:sp>
      <p:sp>
        <p:nvSpPr>
          <p:cNvPr id="5" name="Rectangle 4"/>
          <p:cNvSpPr/>
          <p:nvPr/>
        </p:nvSpPr>
        <p:spPr>
          <a:xfrm>
            <a:off x="295752" y="533400"/>
            <a:ext cx="8534400" cy="1200329"/>
          </a:xfrm>
          <a:prstGeom prst="rect">
            <a:avLst/>
          </a:prstGeom>
        </p:spPr>
        <p:txBody>
          <a:bodyPr wrap="square">
            <a:spAutoFit/>
          </a:bodyPr>
          <a:lstStyle/>
          <a:p>
            <a:pPr algn="ctr"/>
            <a:r>
              <a:rPr lang="en-US" sz="3600" dirty="0" smtClean="0">
                <a:solidFill>
                  <a:srgbClr val="6BA42C"/>
                </a:solidFill>
              </a:rPr>
              <a:t>ASHRAE- UNEP </a:t>
            </a:r>
            <a:endParaRPr lang="en-US" sz="3600" dirty="0">
              <a:solidFill>
                <a:srgbClr val="6BA42C"/>
              </a:solidFill>
            </a:endParaRPr>
          </a:p>
          <a:p>
            <a:pPr algn="ctr"/>
            <a:r>
              <a:rPr lang="en-US" sz="3600" b="1" dirty="0" smtClean="0">
                <a:solidFill>
                  <a:srgbClr val="6BA42C"/>
                </a:solidFill>
              </a:rPr>
              <a:t>Refrigerant Literacy Online Course</a:t>
            </a:r>
            <a:endParaRPr lang="en-US" sz="3600" dirty="0">
              <a:solidFill>
                <a:srgbClr val="6BA42C"/>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2999387"/>
      </p:ext>
    </p:extLst>
  </p:cSld>
  <p:clrMapOvr>
    <a:masterClrMapping/>
  </p:clrMapOvr>
  <mc:AlternateContent xmlns:mc="http://schemas.openxmlformats.org/markup-compatibility/2006" xmlns:p14="http://schemas.microsoft.com/office/powerpoint/2010/main">
    <mc:Choice Requires="p14">
      <p:transition spd="slow" p14:dur="2000" advTm="36404"/>
    </mc:Choice>
    <mc:Fallback xmlns="">
      <p:transition spd="slow" advTm="3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27</a:t>
            </a:fld>
            <a:endParaRPr lang="en-US"/>
          </a:p>
        </p:txBody>
      </p:sp>
      <p:pic>
        <p:nvPicPr>
          <p:cNvPr id="5" name="Picture 4"/>
          <p:cNvPicPr>
            <a:picLocks noChangeAspect="1"/>
          </p:cNvPicPr>
          <p:nvPr/>
        </p:nvPicPr>
        <p:blipFill>
          <a:blip r:embed="rId4"/>
          <a:stretch>
            <a:fillRect/>
          </a:stretch>
        </p:blipFill>
        <p:spPr>
          <a:xfrm>
            <a:off x="177952" y="418306"/>
            <a:ext cx="8835080" cy="61722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0628518"/>
      </p:ext>
    </p:extLst>
  </p:cSld>
  <p:clrMapOvr>
    <a:masterClrMapping/>
  </p:clrMapOvr>
  <p:transition advTm="1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28</a:t>
            </a:fld>
            <a:endParaRPr lang="en-US"/>
          </a:p>
        </p:txBody>
      </p:sp>
      <p:pic>
        <p:nvPicPr>
          <p:cNvPr id="5" name="Picture 4"/>
          <p:cNvPicPr>
            <a:picLocks noChangeAspect="1"/>
          </p:cNvPicPr>
          <p:nvPr/>
        </p:nvPicPr>
        <p:blipFill>
          <a:blip r:embed="rId4"/>
          <a:stretch>
            <a:fillRect/>
          </a:stretch>
        </p:blipFill>
        <p:spPr>
          <a:xfrm>
            <a:off x="457200" y="2286000"/>
            <a:ext cx="3941482" cy="3140869"/>
          </a:xfrm>
          <a:prstGeom prst="rect">
            <a:avLst/>
          </a:prstGeom>
        </p:spPr>
      </p:pic>
      <p:pic>
        <p:nvPicPr>
          <p:cNvPr id="6" name="Picture 5"/>
          <p:cNvPicPr>
            <a:picLocks noChangeAspect="1"/>
          </p:cNvPicPr>
          <p:nvPr/>
        </p:nvPicPr>
        <p:blipFill>
          <a:blip r:embed="rId5"/>
          <a:stretch>
            <a:fillRect/>
          </a:stretch>
        </p:blipFill>
        <p:spPr>
          <a:xfrm>
            <a:off x="4578467" y="3552323"/>
            <a:ext cx="4068805" cy="3036628"/>
          </a:xfrm>
          <a:prstGeom prst="rect">
            <a:avLst/>
          </a:prstGeom>
        </p:spPr>
      </p:pic>
      <p:pic>
        <p:nvPicPr>
          <p:cNvPr id="7" name="Picture 6"/>
          <p:cNvPicPr>
            <a:picLocks noChangeAspect="1"/>
          </p:cNvPicPr>
          <p:nvPr/>
        </p:nvPicPr>
        <p:blipFill>
          <a:blip r:embed="rId6"/>
          <a:stretch>
            <a:fillRect/>
          </a:stretch>
        </p:blipFill>
        <p:spPr>
          <a:xfrm>
            <a:off x="4535656" y="228600"/>
            <a:ext cx="4089845" cy="2944286"/>
          </a:xfrm>
          <a:prstGeom prst="rect">
            <a:avLst/>
          </a:prstGeom>
        </p:spPr>
      </p:pic>
      <p:sp>
        <p:nvSpPr>
          <p:cNvPr id="2" name="Rectangle 1"/>
          <p:cNvSpPr/>
          <p:nvPr/>
        </p:nvSpPr>
        <p:spPr>
          <a:xfrm>
            <a:off x="457200" y="499613"/>
            <a:ext cx="3570208"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Lesson #1</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4244930"/>
      </p:ext>
    </p:extLst>
  </p:cSld>
  <p:clrMapOvr>
    <a:masterClrMapping/>
  </p:clrMapOvr>
  <p:transition advTm="20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29</a:t>
            </a:fld>
            <a:endParaRPr lang="en-US"/>
          </a:p>
        </p:txBody>
      </p:sp>
      <p:pic>
        <p:nvPicPr>
          <p:cNvPr id="2" name="Picture 1"/>
          <p:cNvPicPr>
            <a:picLocks noChangeAspect="1"/>
          </p:cNvPicPr>
          <p:nvPr/>
        </p:nvPicPr>
        <p:blipFill>
          <a:blip r:embed="rId4"/>
          <a:stretch>
            <a:fillRect/>
          </a:stretch>
        </p:blipFill>
        <p:spPr>
          <a:xfrm>
            <a:off x="76200" y="304800"/>
            <a:ext cx="8993312" cy="59436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520647"/>
      </p:ext>
    </p:extLst>
  </p:cSld>
  <p:clrMapOvr>
    <a:masterClrMapping/>
  </p:clrMapOvr>
  <p:transition advTm="112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457200"/>
            <a:ext cx="8382000" cy="4567404"/>
          </a:xfrm>
          <a:prstGeom prst="rect">
            <a:avLst/>
          </a:prstGeom>
          <a:noFill/>
        </p:spPr>
        <p:txBody>
          <a:bodyPr wrap="square">
            <a:spAutoFit/>
          </a:bodyPr>
          <a:lstStyle/>
          <a:p>
            <a:pPr eaLnBrk="1" fontAlgn="auto" hangingPunct="1">
              <a:spcBef>
                <a:spcPts val="0"/>
              </a:spcBef>
              <a:spcAft>
                <a:spcPts val="0"/>
              </a:spcAft>
              <a:defRPr/>
            </a:pPr>
            <a:endParaRPr lang="en-US" sz="1600" dirty="0" smtClean="0">
              <a:solidFill>
                <a:schemeClr val="accent1">
                  <a:lumMod val="75000"/>
                </a:schemeClr>
              </a:solidFill>
              <a:latin typeface="Akzidenz Grotesk BE Bold" pitchFamily="34" charset="0"/>
            </a:endParaRPr>
          </a:p>
          <a:p>
            <a:pPr marL="342900" lvl="0" indent="-342900">
              <a:lnSpc>
                <a:spcPct val="115000"/>
              </a:lnSpc>
              <a:spcBef>
                <a:spcPts val="300"/>
              </a:spcBef>
              <a:spcAft>
                <a:spcPts val="300"/>
              </a:spcAft>
              <a:buFont typeface="+mj-lt"/>
              <a:buAutoNum type="arabicPeriod"/>
            </a:pPr>
            <a:r>
              <a:rPr lang="en-US" sz="2000"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Why Partnering and </a:t>
            </a:r>
            <a:r>
              <a:rPr lang="en-US" sz="2000"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Objectives</a:t>
            </a:r>
          </a:p>
          <a:p>
            <a:pPr marL="342900" lvl="0" indent="-342900">
              <a:lnSpc>
                <a:spcPct val="115000"/>
              </a:lnSpc>
              <a:spcBef>
                <a:spcPts val="300"/>
              </a:spcBef>
              <a:spcAft>
                <a:spcPts val="300"/>
              </a:spcAft>
              <a:buFont typeface="+mj-lt"/>
              <a:buAutoNum type="arabicPeriod"/>
            </a:pPr>
            <a:endParaRPr lang="en-US"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15000"/>
              </a:lnSpc>
              <a:spcBef>
                <a:spcPts val="300"/>
              </a:spcBef>
              <a:spcAft>
                <a:spcPts val="300"/>
              </a:spcAft>
              <a:buFont typeface="+mj-lt"/>
              <a:buAutoNum type="arabicPeriod"/>
            </a:pPr>
            <a:r>
              <a:rPr lang="en-US" sz="2800" b="1" dirty="0">
                <a:latin typeface="Cambria" panose="02040503050406030204" pitchFamily="18" charset="0"/>
                <a:ea typeface="Times New Roman" panose="02020603050405020304" pitchFamily="18" charset="0"/>
                <a:cs typeface="Times New Roman" panose="02020603050405020304" pitchFamily="18" charset="0"/>
              </a:rPr>
              <a:t>UNEP - AHRI Initiative of Refrigerant Driving License (RDL)</a:t>
            </a: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Update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on the cooperation with ASHRAE </a:t>
            </a: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UNEP-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AREA Universal Training </a:t>
            </a: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Kit</a:t>
            </a: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Other partnerships/Initiatives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(IIR, EPEE, JRAIA)</a:t>
            </a:r>
            <a:endParaRPr lang="en-US" dirty="0">
              <a:solidFill>
                <a:schemeClr val="bg1"/>
              </a:solidFill>
              <a:latin typeface="Akzidenz Grotesk BE Bold"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4798447"/>
      </p:ext>
    </p:extLst>
  </p:cSld>
  <p:clrMapOvr>
    <a:masterClrMapping/>
  </p:clrMapOvr>
  <mc:AlternateContent xmlns:mc="http://schemas.openxmlformats.org/markup-compatibility/2006" xmlns:p14="http://schemas.microsoft.com/office/powerpoint/2010/main">
    <mc:Choice Requires="p14">
      <p:transition spd="slow" p14:dur="2000" advTm="8176"/>
    </mc:Choice>
    <mc:Fallback xmlns="">
      <p:transition spd="slow" advTm="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30</a:t>
            </a:fld>
            <a:endParaRPr lang="en-US"/>
          </a:p>
        </p:txBody>
      </p:sp>
      <p:pic>
        <p:nvPicPr>
          <p:cNvPr id="2" name="Picture 1"/>
          <p:cNvPicPr>
            <a:picLocks noChangeAspect="1"/>
          </p:cNvPicPr>
          <p:nvPr/>
        </p:nvPicPr>
        <p:blipFill>
          <a:blip r:embed="rId4"/>
          <a:stretch>
            <a:fillRect/>
          </a:stretch>
        </p:blipFill>
        <p:spPr>
          <a:xfrm>
            <a:off x="131883" y="228600"/>
            <a:ext cx="8715375" cy="6324600"/>
          </a:xfrm>
          <a:prstGeom prst="rect">
            <a:avLst/>
          </a:prstGeom>
        </p:spPr>
      </p:pic>
      <p:sp>
        <p:nvSpPr>
          <p:cNvPr id="5" name="Rectangle 4"/>
          <p:cNvSpPr/>
          <p:nvPr/>
        </p:nvSpPr>
        <p:spPr>
          <a:xfrm rot="19432172">
            <a:off x="6075536" y="1273343"/>
            <a:ext cx="303920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rPr>
              <a:t>Lesson #2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8677846"/>
      </p:ext>
    </p:extLst>
  </p:cSld>
  <p:clrMapOvr>
    <a:masterClrMapping/>
  </p:clrMapOvr>
  <p:transition advTm="6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31</a:t>
            </a:fld>
            <a:endParaRPr lang="en-US"/>
          </a:p>
        </p:txBody>
      </p:sp>
      <p:pic>
        <p:nvPicPr>
          <p:cNvPr id="5" name="Picture 4"/>
          <p:cNvPicPr>
            <a:picLocks noChangeAspect="1"/>
          </p:cNvPicPr>
          <p:nvPr/>
        </p:nvPicPr>
        <p:blipFill>
          <a:blip r:embed="rId4"/>
          <a:stretch>
            <a:fillRect/>
          </a:stretch>
        </p:blipFill>
        <p:spPr>
          <a:xfrm>
            <a:off x="152400" y="381000"/>
            <a:ext cx="8775652" cy="61722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7129068"/>
      </p:ext>
    </p:extLst>
  </p:cSld>
  <p:clrMapOvr>
    <a:masterClrMapping/>
  </p:clrMapOvr>
  <p:transition advTm="1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32</a:t>
            </a:fld>
            <a:endParaRPr lang="en-US"/>
          </a:p>
        </p:txBody>
      </p:sp>
      <p:pic>
        <p:nvPicPr>
          <p:cNvPr id="2" name="Picture 1"/>
          <p:cNvPicPr>
            <a:picLocks noChangeAspect="1"/>
          </p:cNvPicPr>
          <p:nvPr/>
        </p:nvPicPr>
        <p:blipFill>
          <a:blip r:embed="rId4"/>
          <a:stretch>
            <a:fillRect/>
          </a:stretch>
        </p:blipFill>
        <p:spPr>
          <a:xfrm>
            <a:off x="134572" y="570706"/>
            <a:ext cx="8526696" cy="6019800"/>
          </a:xfrm>
          <a:prstGeom prst="rect">
            <a:avLst/>
          </a:prstGeom>
        </p:spPr>
      </p:pic>
      <p:sp>
        <p:nvSpPr>
          <p:cNvPr id="5" name="Rectangle 4"/>
          <p:cNvSpPr/>
          <p:nvPr/>
        </p:nvSpPr>
        <p:spPr>
          <a:xfrm rot="19432172">
            <a:off x="5613291" y="1595844"/>
            <a:ext cx="303920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rPr>
              <a:t>Lesson #3</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9386149"/>
      </p:ext>
    </p:extLst>
  </p:cSld>
  <p:clrMapOvr>
    <a:masterClrMapping/>
  </p:clrMapOvr>
  <p:transition advTm="2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33</a:t>
            </a:fld>
            <a:endParaRPr lang="en-US"/>
          </a:p>
        </p:txBody>
      </p:sp>
      <p:pic>
        <p:nvPicPr>
          <p:cNvPr id="2" name="Picture 1"/>
          <p:cNvPicPr>
            <a:picLocks noChangeAspect="1"/>
          </p:cNvPicPr>
          <p:nvPr/>
        </p:nvPicPr>
        <p:blipFill>
          <a:blip r:embed="rId4"/>
          <a:stretch>
            <a:fillRect/>
          </a:stretch>
        </p:blipFill>
        <p:spPr>
          <a:xfrm>
            <a:off x="258996" y="521574"/>
            <a:ext cx="8561825" cy="610314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2998817"/>
      </p:ext>
    </p:extLst>
  </p:cSld>
  <p:clrMapOvr>
    <a:masterClrMapping/>
  </p:clrMapOvr>
  <p:transition advTm="47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239872" y="1295400"/>
            <a:ext cx="8382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lnSpc>
                <a:spcPct val="150000"/>
              </a:lnSpc>
              <a:spcBef>
                <a:spcPts val="1200"/>
              </a:spcBef>
              <a:buFontTx/>
              <a:buChar char="-"/>
            </a:pPr>
            <a:r>
              <a:rPr lang="en-US" altLang="en-US" sz="1800" dirty="0" smtClean="0">
                <a:latin typeface="Akzidenz Grotesk BE"/>
              </a:rPr>
              <a:t>Official Launch is at OEWG-July 2017</a:t>
            </a:r>
          </a:p>
          <a:p>
            <a:pPr marL="342900" indent="-342900" eaLnBrk="1" hangingPunct="1">
              <a:lnSpc>
                <a:spcPct val="150000"/>
              </a:lnSpc>
              <a:spcBef>
                <a:spcPts val="1200"/>
              </a:spcBef>
              <a:buFontTx/>
              <a:buChar char="-"/>
            </a:pPr>
            <a:r>
              <a:rPr lang="en-US" altLang="en-US" sz="1800" dirty="0" smtClean="0">
                <a:latin typeface="Akzidenz Grotesk BE"/>
              </a:rPr>
              <a:t>Start Offering the course 1</a:t>
            </a:r>
            <a:r>
              <a:rPr lang="en-US" altLang="en-US" sz="1800" baseline="30000" dirty="0" smtClean="0">
                <a:latin typeface="Akzidenz Grotesk BE"/>
              </a:rPr>
              <a:t>st</a:t>
            </a:r>
            <a:r>
              <a:rPr lang="en-US" altLang="en-US" sz="1800" dirty="0" smtClean="0">
                <a:latin typeface="Akzidenz Grotesk BE"/>
              </a:rPr>
              <a:t> July 2017, Special flyer with instructions will be circulated to all NOUs</a:t>
            </a:r>
          </a:p>
          <a:p>
            <a:pPr marL="342900" indent="-342900" eaLnBrk="1" hangingPunct="1">
              <a:lnSpc>
                <a:spcPct val="150000"/>
              </a:lnSpc>
              <a:spcBef>
                <a:spcPts val="1200"/>
              </a:spcBef>
              <a:buFontTx/>
              <a:buChar char="-"/>
            </a:pPr>
            <a:r>
              <a:rPr lang="en-US" altLang="en-US" sz="1800" dirty="0" smtClean="0">
                <a:latin typeface="Akzidenz Grotesk BE"/>
              </a:rPr>
              <a:t>Contact UNEP to get for enrolment ( Name, affiliation, contacts and email)</a:t>
            </a:r>
          </a:p>
          <a:p>
            <a:pPr marL="342900" indent="-342900" eaLnBrk="1" hangingPunct="1">
              <a:lnSpc>
                <a:spcPct val="150000"/>
              </a:lnSpc>
              <a:spcBef>
                <a:spcPts val="1200"/>
              </a:spcBef>
              <a:buFontTx/>
              <a:buChar char="-"/>
            </a:pPr>
            <a:r>
              <a:rPr lang="en-US" altLang="en-US" sz="1800" dirty="0" smtClean="0">
                <a:latin typeface="Akzidenz Grotesk BE"/>
              </a:rPr>
              <a:t>ASHRAE will send confirmation email with access code to the applicant</a:t>
            </a:r>
          </a:p>
          <a:p>
            <a:pPr marL="342900" indent="-342900" eaLnBrk="1" hangingPunct="1">
              <a:lnSpc>
                <a:spcPct val="150000"/>
              </a:lnSpc>
              <a:spcBef>
                <a:spcPts val="1200"/>
              </a:spcBef>
              <a:buFontTx/>
              <a:buChar char="-"/>
            </a:pPr>
            <a:r>
              <a:rPr lang="en-US" altLang="en-US" sz="1800" dirty="0" smtClean="0">
                <a:latin typeface="Akzidenz Grotesk BE"/>
              </a:rPr>
              <a:t>End of course certificate will be issued automatically upon passing the end of course exam (70% minimum)</a:t>
            </a:r>
          </a:p>
          <a:p>
            <a:pPr marL="342900" indent="-342900" eaLnBrk="1" hangingPunct="1">
              <a:lnSpc>
                <a:spcPct val="150000"/>
              </a:lnSpc>
              <a:spcBef>
                <a:spcPts val="1200"/>
              </a:spcBef>
              <a:buFontTx/>
              <a:buChar char="-"/>
            </a:pPr>
            <a:r>
              <a:rPr lang="en-US" altLang="en-US" sz="1800" dirty="0" smtClean="0">
                <a:latin typeface="Akzidenz Grotesk BE"/>
              </a:rPr>
              <a:t>No limit for repeating the exam</a:t>
            </a:r>
            <a:endParaRPr lang="en-US" altLang="en-US" sz="1800" dirty="0">
              <a:latin typeface="Akzidenz Grotesk BE"/>
            </a:endParaRPr>
          </a:p>
        </p:txBody>
      </p:sp>
      <p:sp>
        <p:nvSpPr>
          <p:cNvPr id="4" name="TextBox 3"/>
          <p:cNvSpPr txBox="1"/>
          <p:nvPr/>
        </p:nvSpPr>
        <p:spPr>
          <a:xfrm>
            <a:off x="533400" y="228600"/>
            <a:ext cx="6096000" cy="646112"/>
          </a:xfrm>
          <a:prstGeom prst="rect">
            <a:avLst/>
          </a:prstGeom>
          <a:noFill/>
        </p:spPr>
        <p:txBody>
          <a:bodyPr>
            <a:spAutoFit/>
          </a:bodyPr>
          <a:lstStyle/>
          <a:p>
            <a:pPr eaLnBrk="1" fontAlgn="auto" hangingPunct="1">
              <a:spcBef>
                <a:spcPts val="0"/>
              </a:spcBef>
              <a:spcAft>
                <a:spcPts val="0"/>
              </a:spcAft>
              <a:defRPr/>
            </a:pPr>
            <a:r>
              <a:rPr lang="en-US" sz="3600" dirty="0" smtClean="0">
                <a:solidFill>
                  <a:schemeClr val="accent1">
                    <a:lumMod val="75000"/>
                  </a:schemeClr>
                </a:solidFill>
                <a:latin typeface="Akzidenz Grotesk BE Bold" pitchFamily="34" charset="0"/>
              </a:rPr>
              <a:t>How to access the course</a:t>
            </a:r>
            <a:endParaRPr lang="en-US" sz="3600" dirty="0">
              <a:solidFill>
                <a:schemeClr val="accent1">
                  <a:lumMod val="75000"/>
                </a:schemeClr>
              </a:solidFill>
              <a:latin typeface="Akzidenz Grotesk BE Bold" pitchFamily="34" charset="0"/>
            </a:endParaRPr>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34</a:t>
            </a:fld>
            <a:endParaRPr lang="en-US" altLang="en-US" sz="1200" b="1" smtClean="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4539857"/>
      </p:ext>
    </p:extLst>
  </p:cSld>
  <p:clrMapOvr>
    <a:masterClrMapping/>
  </p:clrMapOvr>
  <mc:AlternateContent xmlns:mc="http://schemas.openxmlformats.org/markup-compatibility/2006" xmlns:p14="http://schemas.microsoft.com/office/powerpoint/2010/main">
    <mc:Choice Requires="p14">
      <p:transition spd="slow" p14:dur="2000" advTm="35852"/>
    </mc:Choice>
    <mc:Fallback xmlns="">
      <p:transition spd="slow" advTm="3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772716" y="3581400"/>
            <a:ext cx="76200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lnSpc>
                <a:spcPct val="150000"/>
              </a:lnSpc>
              <a:spcBef>
                <a:spcPts val="1200"/>
              </a:spcBef>
              <a:buFontTx/>
              <a:buChar char="-"/>
            </a:pPr>
            <a:r>
              <a:rPr lang="en-US" altLang="en-US" sz="2000" dirty="0" smtClean="0">
                <a:latin typeface="Akzidenz Grotesk BE"/>
              </a:rPr>
              <a:t>Engineers and Technicians dealing with refrigerants in design, production, installation, service and decommissioning of refrigeration and air-conditioning applications.</a:t>
            </a:r>
          </a:p>
          <a:p>
            <a:pPr marL="342900" indent="-342900" eaLnBrk="1" hangingPunct="1">
              <a:lnSpc>
                <a:spcPct val="150000"/>
              </a:lnSpc>
              <a:spcBef>
                <a:spcPts val="1200"/>
              </a:spcBef>
              <a:buFontTx/>
              <a:buChar char="-"/>
            </a:pPr>
            <a:r>
              <a:rPr lang="en-US" altLang="en-US" sz="2000" dirty="0" smtClean="0">
                <a:latin typeface="Akzidenz Grotesk BE"/>
              </a:rPr>
              <a:t>Planned to be completed by end of 2017</a:t>
            </a:r>
          </a:p>
          <a:p>
            <a:pPr eaLnBrk="1" hangingPunct="1">
              <a:lnSpc>
                <a:spcPct val="150000"/>
              </a:lnSpc>
              <a:spcBef>
                <a:spcPts val="1200"/>
              </a:spcBef>
              <a:buFontTx/>
              <a:buNone/>
            </a:pPr>
            <a:endParaRPr lang="en-US" altLang="en-US" sz="2000" dirty="0">
              <a:latin typeface="Akzidenz Grotesk BE"/>
            </a:endParaRPr>
          </a:p>
        </p:txBody>
      </p:sp>
      <p:sp>
        <p:nvSpPr>
          <p:cNvPr id="4" name="TextBox 3"/>
          <p:cNvSpPr txBox="1"/>
          <p:nvPr/>
        </p:nvSpPr>
        <p:spPr>
          <a:xfrm>
            <a:off x="838200" y="2935288"/>
            <a:ext cx="6096000" cy="646112"/>
          </a:xfrm>
          <a:prstGeom prst="rect">
            <a:avLst/>
          </a:prstGeom>
          <a:noFill/>
        </p:spPr>
        <p:txBody>
          <a:bodyPr>
            <a:spAutoFit/>
          </a:bodyPr>
          <a:lstStyle/>
          <a:p>
            <a:pPr eaLnBrk="1" fontAlgn="auto" hangingPunct="1">
              <a:spcBef>
                <a:spcPts val="0"/>
              </a:spcBef>
              <a:spcAft>
                <a:spcPts val="0"/>
              </a:spcAft>
              <a:defRPr/>
            </a:pPr>
            <a:r>
              <a:rPr lang="en-US" sz="3600" dirty="0">
                <a:solidFill>
                  <a:schemeClr val="accent1">
                    <a:lumMod val="75000"/>
                  </a:schemeClr>
                </a:solidFill>
                <a:latin typeface="Akzidenz Grotesk BE Bold" pitchFamily="34" charset="0"/>
              </a:rPr>
              <a:t>Target Audience</a:t>
            </a:r>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35</a:t>
            </a:fld>
            <a:endParaRPr lang="en-US" altLang="en-US" sz="1200" b="1" smtClean="0">
              <a:solidFill>
                <a:schemeClr val="bg1"/>
              </a:solidFill>
            </a:endParaRPr>
          </a:p>
        </p:txBody>
      </p:sp>
      <p:sp>
        <p:nvSpPr>
          <p:cNvPr id="5" name="Rectangle 4"/>
          <p:cNvSpPr/>
          <p:nvPr/>
        </p:nvSpPr>
        <p:spPr>
          <a:xfrm>
            <a:off x="152400" y="1911487"/>
            <a:ext cx="8860632" cy="1015663"/>
          </a:xfrm>
          <a:prstGeom prst="rect">
            <a:avLst/>
          </a:prstGeom>
        </p:spPr>
        <p:txBody>
          <a:bodyPr wrap="square">
            <a:spAutoFit/>
          </a:bodyPr>
          <a:lstStyle/>
          <a:p>
            <a:pPr algn="ctr"/>
            <a:r>
              <a:rPr lang="en-US" sz="2800" dirty="0" smtClean="0">
                <a:solidFill>
                  <a:srgbClr val="6BA42C"/>
                </a:solidFill>
              </a:rPr>
              <a:t>ASHRAE- UNEP </a:t>
            </a:r>
            <a:endParaRPr lang="en-US" sz="2800" dirty="0">
              <a:solidFill>
                <a:srgbClr val="6BA42C"/>
              </a:solidFill>
            </a:endParaRPr>
          </a:p>
          <a:p>
            <a:pPr algn="ctr"/>
            <a:r>
              <a:rPr lang="en-US" sz="3200" b="1" dirty="0" smtClean="0">
                <a:solidFill>
                  <a:srgbClr val="6BA42C"/>
                </a:solidFill>
              </a:rPr>
              <a:t>Refrigerant Management Online Course</a:t>
            </a:r>
            <a:endParaRPr lang="en-US" sz="3200" dirty="0">
              <a:solidFill>
                <a:srgbClr val="6BA42C"/>
              </a:solidFill>
            </a:endParaRPr>
          </a:p>
        </p:txBody>
      </p:sp>
      <p:sp>
        <p:nvSpPr>
          <p:cNvPr id="6" name="Rectangle 5"/>
          <p:cNvSpPr/>
          <p:nvPr/>
        </p:nvSpPr>
        <p:spPr>
          <a:xfrm rot="19432172">
            <a:off x="330122" y="549690"/>
            <a:ext cx="3039205" cy="1077218"/>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FFFFFF"/>
                </a:solidFill>
                <a:effectLst>
                  <a:outerShdw dist="38100" dir="2700000" algn="tl" rotWithShape="0">
                    <a:schemeClr val="accent2"/>
                  </a:outerShdw>
                </a:effectLst>
              </a:rPr>
              <a:t>Next… </a:t>
            </a:r>
          </a:p>
          <a:p>
            <a:pPr algn="ctr"/>
            <a:r>
              <a:rPr lang="en-US" sz="2400" b="1" dirty="0" smtClean="0">
                <a:ln w="6600">
                  <a:solidFill>
                    <a:schemeClr val="accent2"/>
                  </a:solidFill>
                  <a:prstDash val="solid"/>
                </a:ln>
                <a:solidFill>
                  <a:srgbClr val="FFFFFF"/>
                </a:solidFill>
                <a:effectLst>
                  <a:outerShdw dist="38100" dir="2700000" algn="tl" rotWithShape="0">
                    <a:schemeClr val="accent2"/>
                  </a:outerShdw>
                </a:effectLst>
              </a:rPr>
              <a:t>under development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1035973"/>
      </p:ext>
    </p:extLst>
  </p:cSld>
  <p:clrMapOvr>
    <a:masterClrMapping/>
  </p:clrMapOvr>
  <mc:AlternateContent xmlns:mc="http://schemas.openxmlformats.org/markup-compatibility/2006" xmlns:p14="http://schemas.microsoft.com/office/powerpoint/2010/main">
    <mc:Choice Requires="p14">
      <p:transition spd="slow" p14:dur="2000" advTm="25810"/>
    </mc:Choice>
    <mc:Fallback xmlns="">
      <p:transition spd="slow" advTm="2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628710"/>
            <a:ext cx="8382000" cy="4284250"/>
          </a:xfrm>
          <a:prstGeom prst="rect">
            <a:avLst/>
          </a:prstGeom>
          <a:noFill/>
        </p:spPr>
        <p:txBody>
          <a:bodyPr wrap="square">
            <a:spAutoFit/>
          </a:bodyPr>
          <a:lstStyle/>
          <a:p>
            <a:pPr eaLnBrk="1" fontAlgn="auto" hangingPunct="1">
              <a:spcBef>
                <a:spcPts val="0"/>
              </a:spcBef>
              <a:spcAft>
                <a:spcPts val="0"/>
              </a:spcAft>
              <a:defRPr/>
            </a:pPr>
            <a:endParaRPr lang="en-US" sz="1600" dirty="0" smtClean="0">
              <a:solidFill>
                <a:schemeClr val="accent1">
                  <a:lumMod val="75000"/>
                </a:schemeClr>
              </a:solidFill>
              <a:latin typeface="Akzidenz Grotesk BE Bold" pitchFamily="34" charset="0"/>
            </a:endParaRPr>
          </a:p>
          <a:p>
            <a:pPr marL="342900" lvl="0" indent="-342900">
              <a:lnSpc>
                <a:spcPct val="115000"/>
              </a:lnSpc>
              <a:spcBef>
                <a:spcPts val="300"/>
              </a:spcBef>
              <a:spcAft>
                <a:spcPts val="300"/>
              </a:spcAft>
              <a:buFont typeface="+mj-lt"/>
              <a:buAutoNum type="arabicPeriod"/>
            </a:pPr>
            <a:r>
              <a:rPr lang="en-US" sz="2800" b="1"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Why Partnering and </a:t>
            </a:r>
            <a:r>
              <a:rPr lang="en-US" sz="2800" b="1"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Objectives</a:t>
            </a:r>
          </a:p>
          <a:p>
            <a:pPr marL="342900" lvl="0" indent="-342900">
              <a:lnSpc>
                <a:spcPct val="115000"/>
              </a:lnSpc>
              <a:spcBef>
                <a:spcPts val="300"/>
              </a:spcBef>
              <a:spcAft>
                <a:spcPts val="300"/>
              </a:spcAft>
              <a:buFont typeface="+mj-lt"/>
              <a:buAutoNum type="arabicPeriod"/>
            </a:pPr>
            <a:endParaRPr lang="en-US" dirty="0">
              <a:latin typeface="Calibri" panose="020F0502020204030204" pitchFamily="34" charset="0"/>
              <a:ea typeface="Calibri" panose="020F0502020204030204" pitchFamily="34" charset="0"/>
              <a:cs typeface="Cordia New" panose="020B0304020202020204" pitchFamily="34" charset="-34"/>
            </a:endParaRPr>
          </a:p>
          <a:p>
            <a:pPr marL="342900" indent="-342900">
              <a:lnSpc>
                <a:spcPct val="115000"/>
              </a:lnSpc>
              <a:spcBef>
                <a:spcPts val="300"/>
              </a:spcBef>
              <a:spcAft>
                <a:spcPts val="300"/>
              </a:spcAft>
              <a:buFont typeface="+mj-lt"/>
              <a:buAutoNum type="arabicPeriod"/>
            </a:pP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UNEP - AHRI Initiative of Refrigerant Driving License (RDL)</a:t>
            </a: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Update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on the cooperation with ASHRAE </a:t>
            </a: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sz="3200" b="1" dirty="0" smtClean="0">
                <a:latin typeface="Cambria" panose="02040503050406030204" pitchFamily="18" charset="0"/>
                <a:ea typeface="Times New Roman" panose="02020603050405020304" pitchFamily="18" charset="0"/>
                <a:cs typeface="Times New Roman" panose="02020603050405020304" pitchFamily="18" charset="0"/>
              </a:rPr>
              <a:t>UNEP- </a:t>
            </a:r>
            <a:r>
              <a:rPr lang="en-US" sz="3200" b="1" dirty="0">
                <a:latin typeface="Cambria" panose="02040503050406030204" pitchFamily="18" charset="0"/>
                <a:ea typeface="Times New Roman" panose="02020603050405020304" pitchFamily="18" charset="0"/>
                <a:cs typeface="Times New Roman" panose="02020603050405020304" pitchFamily="18" charset="0"/>
              </a:rPr>
              <a:t>AREA Universal Training </a:t>
            </a:r>
            <a:r>
              <a:rPr lang="en-US" sz="3200" b="1" dirty="0" smtClean="0">
                <a:latin typeface="Cambria" panose="02040503050406030204" pitchFamily="18" charset="0"/>
                <a:ea typeface="Times New Roman" panose="02020603050405020304" pitchFamily="18" charset="0"/>
                <a:cs typeface="Times New Roman" panose="02020603050405020304" pitchFamily="18" charset="0"/>
              </a:rPr>
              <a:t>Kit</a:t>
            </a:r>
          </a:p>
          <a:p>
            <a:pPr marL="342900" marR="0" lvl="0" indent="-342900">
              <a:lnSpc>
                <a:spcPct val="115000"/>
              </a:lnSpc>
              <a:spcBef>
                <a:spcPts val="300"/>
              </a:spcBef>
              <a:spcAft>
                <a:spcPts val="300"/>
              </a:spcAft>
              <a:buFont typeface="+mj-lt"/>
              <a:buAutoNum type="arabicPeriod"/>
            </a:pPr>
            <a:endPar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300"/>
              </a:spcBef>
              <a:spcAft>
                <a:spcPts val="300"/>
              </a:spcAft>
              <a:buFont typeface="+mj-lt"/>
              <a:buAutoNum type="arabicPeriod"/>
            </a:pPr>
            <a:r>
              <a:rPr lang="en-US" dirty="0" smtClean="0">
                <a:solidFill>
                  <a:schemeClr val="bg1"/>
                </a:solidFill>
                <a:latin typeface="Cambria" panose="02040503050406030204" pitchFamily="18" charset="0"/>
                <a:ea typeface="Times New Roman" panose="02020603050405020304" pitchFamily="18" charset="0"/>
                <a:cs typeface="Times New Roman" panose="02020603050405020304" pitchFamily="18" charset="0"/>
              </a:rPr>
              <a:t>Other partnerships/Initiatives </a:t>
            </a:r>
            <a:r>
              <a:rPr lang="en-US" dirty="0">
                <a:solidFill>
                  <a:schemeClr val="bg1"/>
                </a:solidFill>
                <a:latin typeface="Cambria" panose="02040503050406030204" pitchFamily="18" charset="0"/>
                <a:ea typeface="Times New Roman" panose="02020603050405020304" pitchFamily="18" charset="0"/>
                <a:cs typeface="Times New Roman" panose="02020603050405020304" pitchFamily="18" charset="0"/>
              </a:rPr>
              <a:t>(IIR, EPEE, JRAIA)</a:t>
            </a:r>
            <a:endParaRPr lang="en-US" dirty="0">
              <a:solidFill>
                <a:schemeClr val="bg1"/>
              </a:solidFill>
              <a:latin typeface="Akzidenz Grotesk BE Bold"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2467995"/>
      </p:ext>
    </p:extLst>
  </p:cSld>
  <p:clrMapOvr>
    <a:masterClrMapping/>
  </p:clrMapOvr>
  <mc:AlternateContent xmlns:mc="http://schemas.openxmlformats.org/markup-compatibility/2006" xmlns:p14="http://schemas.microsoft.com/office/powerpoint/2010/main">
    <mc:Choice Requires="p14">
      <p:transition spd="slow" p14:dur="2000" advTm="13905"/>
    </mc:Choice>
    <mc:Fallback xmlns="">
      <p:transition spd="slow" advTm="13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2667000"/>
            <a:ext cx="8534400" cy="2000548"/>
          </a:xfrm>
          <a:prstGeom prst="rect">
            <a:avLst/>
          </a:prstGeom>
        </p:spPr>
        <p:txBody>
          <a:bodyPr wrap="square">
            <a:spAutoFit/>
          </a:bodyPr>
          <a:lstStyle/>
          <a:p>
            <a:pPr algn="ctr"/>
            <a:r>
              <a:rPr lang="en-US" sz="4400" dirty="0" smtClean="0">
                <a:solidFill>
                  <a:srgbClr val="DA0000"/>
                </a:solidFill>
              </a:rPr>
              <a:t>AREA-UNEP </a:t>
            </a:r>
            <a:endParaRPr lang="en-US" sz="4400" dirty="0">
              <a:solidFill>
                <a:srgbClr val="DA0000"/>
              </a:solidFill>
            </a:endParaRPr>
          </a:p>
          <a:p>
            <a:pPr algn="ctr"/>
            <a:r>
              <a:rPr lang="en-US" sz="4000" b="1" dirty="0" smtClean="0">
                <a:solidFill>
                  <a:srgbClr val="DA0000"/>
                </a:solidFill>
              </a:rPr>
              <a:t>Universal Training Kit on Alternative Refrigerants</a:t>
            </a:r>
            <a:endParaRPr lang="en-US" sz="4000" dirty="0">
              <a:solidFill>
                <a:srgbClr val="DA0000"/>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09600" y="533400"/>
            <a:ext cx="1828800" cy="990600"/>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pic>
        <p:nvPicPr>
          <p:cNvPr id="7" name="Picture 6" descr="E:\Ayman\UNEP-ASHRAE-AHRI-ESMA Symposiums\4th Symposium\AREA.jpg"/>
          <p:cNvPicPr/>
          <p:nvPr/>
        </p:nvPicPr>
        <p:blipFill>
          <a:blip r:embed="rId5"/>
          <a:srcRect/>
          <a:stretch>
            <a:fillRect/>
          </a:stretch>
        </p:blipFill>
        <p:spPr bwMode="auto">
          <a:xfrm>
            <a:off x="6629400" y="564502"/>
            <a:ext cx="1409065" cy="959498"/>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2905975"/>
      </p:ext>
    </p:extLst>
  </p:cSld>
  <p:clrMapOvr>
    <a:masterClrMapping/>
  </p:clrMapOvr>
  <mc:AlternateContent xmlns:mc="http://schemas.openxmlformats.org/markup-compatibility/2006" xmlns:p14="http://schemas.microsoft.com/office/powerpoint/2010/main">
    <mc:Choice Requires="p14">
      <p:transition spd="slow" p14:dur="2000" advTm="3032"/>
    </mc:Choice>
    <mc:Fallback xmlns="">
      <p:transition spd="slow" advTm="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609600" y="2362200"/>
            <a:ext cx="8077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ts val="1200"/>
              </a:spcBef>
              <a:buFontTx/>
              <a:buNone/>
            </a:pPr>
            <a:r>
              <a:rPr lang="en-AU" sz="2000" dirty="0" smtClean="0"/>
              <a:t>Design a </a:t>
            </a:r>
            <a:r>
              <a:rPr lang="en-AU" sz="2000" dirty="0"/>
              <a:t>specialized “</a:t>
            </a:r>
            <a:r>
              <a:rPr lang="en-AU" sz="2000" b="1" dirty="0"/>
              <a:t>Universal</a:t>
            </a:r>
            <a:r>
              <a:rPr lang="en-AU" sz="2000" dirty="0"/>
              <a:t> </a:t>
            </a:r>
            <a:r>
              <a:rPr lang="en-AU" sz="2000" b="1" dirty="0"/>
              <a:t>Training Kit on Alternative Refrigerants</a:t>
            </a:r>
            <a:r>
              <a:rPr lang="en-AU" sz="2000" dirty="0"/>
              <a:t>” for the use of training institutes and centres in developing countries with the aim of offering state-of-art information and knowledge on the best practices and techniques in managing and handling future, mainly flammable, refrigerants in sound and safe manners by different stakeholders of the RSS sectors</a:t>
            </a:r>
            <a:endParaRPr lang="en-US" altLang="en-US" sz="2000" dirty="0">
              <a:latin typeface="Akzidenz Grotesk BE"/>
            </a:endParaRPr>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38</a:t>
            </a:fld>
            <a:endParaRPr lang="en-US" altLang="en-US" sz="1200" b="1" smtClean="0">
              <a:solidFill>
                <a:schemeClr val="bg1"/>
              </a:solidFill>
            </a:endParaRPr>
          </a:p>
        </p:txBody>
      </p:sp>
      <p:sp>
        <p:nvSpPr>
          <p:cNvPr id="5" name="Rectangle 4"/>
          <p:cNvSpPr/>
          <p:nvPr/>
        </p:nvSpPr>
        <p:spPr>
          <a:xfrm>
            <a:off x="295752" y="533400"/>
            <a:ext cx="8534400" cy="1200329"/>
          </a:xfrm>
          <a:prstGeom prst="rect">
            <a:avLst/>
          </a:prstGeom>
        </p:spPr>
        <p:txBody>
          <a:bodyPr wrap="square">
            <a:spAutoFit/>
          </a:bodyPr>
          <a:lstStyle/>
          <a:p>
            <a:pPr algn="ctr"/>
            <a:r>
              <a:rPr lang="en-US" sz="3600" dirty="0">
                <a:solidFill>
                  <a:srgbClr val="DA0000"/>
                </a:solidFill>
              </a:rPr>
              <a:t>AREA-UNEP </a:t>
            </a:r>
          </a:p>
          <a:p>
            <a:pPr algn="ctr"/>
            <a:r>
              <a:rPr lang="en-US" sz="3600" b="1" dirty="0">
                <a:solidFill>
                  <a:srgbClr val="DA0000"/>
                </a:solidFill>
              </a:rPr>
              <a:t>Universal Training Kit</a:t>
            </a:r>
            <a:endParaRPr lang="en-US" sz="3600" dirty="0">
              <a:solidFill>
                <a:srgbClr val="DA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6242629"/>
      </p:ext>
    </p:extLst>
  </p:cSld>
  <p:clrMapOvr>
    <a:masterClrMapping/>
  </p:clrMapOvr>
  <mc:AlternateContent xmlns:mc="http://schemas.openxmlformats.org/markup-compatibility/2006" xmlns:p14="http://schemas.microsoft.com/office/powerpoint/2010/main">
    <mc:Choice Requires="p14">
      <p:transition spd="slow" p14:dur="2000" advTm="35666"/>
    </mc:Choice>
    <mc:Fallback xmlns="">
      <p:transition spd="slow" advTm="35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295752" y="1449145"/>
            <a:ext cx="871728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ts val="1200"/>
              </a:spcBef>
              <a:buFontTx/>
              <a:buNone/>
            </a:pPr>
            <a:r>
              <a:rPr lang="en-AU" sz="2800" b="1" dirty="0" smtClean="0">
                <a:solidFill>
                  <a:srgbClr val="00B0F0"/>
                </a:solidFill>
              </a:rPr>
              <a:t>What will be the format of the final materials</a:t>
            </a:r>
          </a:p>
          <a:p>
            <a:pPr marL="457200" lvl="0" indent="-457200">
              <a:buFont typeface="+mj-lt"/>
              <a:buAutoNum type="arabicPeriod"/>
            </a:pPr>
            <a:r>
              <a:rPr lang="en-AU" sz="2000" dirty="0"/>
              <a:t>Pre-Assessment test (to be taken before the training start) </a:t>
            </a:r>
            <a:endParaRPr lang="en-US" sz="2000" dirty="0"/>
          </a:p>
          <a:p>
            <a:pPr marL="457200" lvl="0" indent="-457200">
              <a:buFont typeface="+mj-lt"/>
              <a:buAutoNum type="arabicPeriod"/>
            </a:pPr>
            <a:r>
              <a:rPr lang="en-AU" sz="2000" dirty="0"/>
              <a:t>Post training assessment</a:t>
            </a:r>
            <a:endParaRPr lang="en-US" sz="2000" dirty="0"/>
          </a:p>
          <a:p>
            <a:pPr marL="457200" lvl="0" indent="-457200">
              <a:buFont typeface="+mj-lt"/>
              <a:buAutoNum type="arabicPeriod"/>
            </a:pPr>
            <a:r>
              <a:rPr lang="en-AU" sz="2000" dirty="0"/>
              <a:t>Venue requirements for training (Equipment, Tools, Aids, Consumables, etc.)</a:t>
            </a:r>
            <a:endParaRPr lang="en-US" sz="2000" dirty="0"/>
          </a:p>
          <a:p>
            <a:pPr marL="457200" lvl="0" indent="-457200">
              <a:buFont typeface="+mj-lt"/>
              <a:buAutoNum type="arabicPeriod"/>
            </a:pPr>
            <a:r>
              <a:rPr lang="en-AU" sz="2000" dirty="0"/>
              <a:t>Instructors minimum qualification</a:t>
            </a:r>
            <a:endParaRPr lang="en-US" sz="2000" dirty="0"/>
          </a:p>
          <a:p>
            <a:pPr marL="457200" lvl="0" indent="-457200">
              <a:buFont typeface="+mj-lt"/>
              <a:buAutoNum type="arabicPeriod"/>
            </a:pPr>
            <a:r>
              <a:rPr lang="en-AU" sz="2000" dirty="0"/>
              <a:t>Guide for the instructor</a:t>
            </a:r>
            <a:endParaRPr lang="en-US" sz="2000" dirty="0"/>
          </a:p>
          <a:p>
            <a:pPr marL="457200" lvl="0" indent="-457200">
              <a:buFont typeface="+mj-lt"/>
              <a:buAutoNum type="arabicPeriod"/>
            </a:pPr>
            <a:r>
              <a:rPr lang="en-AU" sz="2000" dirty="0"/>
              <a:t>Checklists and procedures to start and hold a training course</a:t>
            </a:r>
            <a:endParaRPr lang="en-US" sz="2000" dirty="0"/>
          </a:p>
          <a:p>
            <a:pPr marL="457200" lvl="0" indent="-457200">
              <a:buFont typeface="+mj-lt"/>
              <a:buAutoNum type="arabicPeriod"/>
            </a:pPr>
            <a:r>
              <a:rPr lang="en-AU" sz="2000" dirty="0"/>
              <a:t>Supporting Syllabus, Textbook, Manuals, Tables, charts</a:t>
            </a:r>
            <a:endParaRPr lang="en-US" sz="2000" dirty="0"/>
          </a:p>
          <a:p>
            <a:pPr marL="457200" lvl="0" indent="-457200">
              <a:buFont typeface="+mj-lt"/>
              <a:buAutoNum type="arabicPeriod"/>
            </a:pPr>
            <a:r>
              <a:rPr lang="en-AU" sz="2000" dirty="0"/>
              <a:t>PowerPoint [presentations for instructors</a:t>
            </a:r>
            <a:endParaRPr lang="en-US" sz="2000" dirty="0"/>
          </a:p>
          <a:p>
            <a:pPr marL="457200" lvl="0" indent="-457200">
              <a:buFont typeface="+mj-lt"/>
              <a:buAutoNum type="arabicPeriod"/>
            </a:pPr>
            <a:r>
              <a:rPr lang="en-AU" sz="2000" dirty="0"/>
              <a:t>Hand-out Material for the </a:t>
            </a:r>
            <a:r>
              <a:rPr lang="en-AU" sz="2000" dirty="0" smtClean="0"/>
              <a:t>attendees</a:t>
            </a:r>
            <a:endParaRPr lang="en-US" sz="2000" dirty="0"/>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39</a:t>
            </a:fld>
            <a:endParaRPr lang="en-US" altLang="en-US" sz="1200" b="1" smtClean="0">
              <a:solidFill>
                <a:schemeClr val="bg1"/>
              </a:solidFill>
            </a:endParaRPr>
          </a:p>
        </p:txBody>
      </p:sp>
      <p:sp>
        <p:nvSpPr>
          <p:cNvPr id="5" name="Rectangle 4"/>
          <p:cNvSpPr/>
          <p:nvPr/>
        </p:nvSpPr>
        <p:spPr>
          <a:xfrm>
            <a:off x="295752" y="228600"/>
            <a:ext cx="8534400" cy="1200329"/>
          </a:xfrm>
          <a:prstGeom prst="rect">
            <a:avLst/>
          </a:prstGeom>
        </p:spPr>
        <p:txBody>
          <a:bodyPr wrap="square">
            <a:spAutoFit/>
          </a:bodyPr>
          <a:lstStyle/>
          <a:p>
            <a:pPr algn="ctr"/>
            <a:r>
              <a:rPr lang="en-US" sz="3600" dirty="0">
                <a:solidFill>
                  <a:srgbClr val="DA0000"/>
                </a:solidFill>
              </a:rPr>
              <a:t>AREA-UNEP </a:t>
            </a:r>
          </a:p>
          <a:p>
            <a:pPr algn="ctr"/>
            <a:r>
              <a:rPr lang="en-US" sz="3600" b="1" dirty="0">
                <a:solidFill>
                  <a:srgbClr val="DA0000"/>
                </a:solidFill>
              </a:rPr>
              <a:t>Universal Training Kit</a:t>
            </a:r>
            <a:endParaRPr lang="en-US" sz="3600" dirty="0">
              <a:solidFill>
                <a:srgbClr val="DA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2564113"/>
      </p:ext>
    </p:extLst>
  </p:cSld>
  <p:clrMapOvr>
    <a:masterClrMapping/>
  </p:clrMapOvr>
  <mc:AlternateContent xmlns:mc="http://schemas.openxmlformats.org/markup-compatibility/2006" xmlns:p14="http://schemas.microsoft.com/office/powerpoint/2010/main">
    <mc:Choice Requires="p14">
      <p:transition spd="slow" p14:dur="2000" advTm="33852"/>
    </mc:Choice>
    <mc:Fallback xmlns="">
      <p:transition spd="slow" advTm="3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2667000"/>
            <a:ext cx="6858000" cy="1200329"/>
          </a:xfrm>
          <a:prstGeom prst="rect">
            <a:avLst/>
          </a:prstGeom>
        </p:spPr>
        <p:txBody>
          <a:bodyPr wrap="square">
            <a:spAutoFit/>
          </a:bodyPr>
          <a:lstStyle/>
          <a:p>
            <a:pPr algn="ctr"/>
            <a:r>
              <a:rPr lang="en-US" sz="3600" b="1" dirty="0" smtClean="0">
                <a:solidFill>
                  <a:srgbClr val="FFC000"/>
                </a:solidFill>
              </a:rPr>
              <a:t>Refrigerant </a:t>
            </a:r>
            <a:r>
              <a:rPr lang="en-US" sz="3600" b="1" dirty="0">
                <a:solidFill>
                  <a:srgbClr val="FFC000"/>
                </a:solidFill>
              </a:rPr>
              <a:t>Driving </a:t>
            </a:r>
            <a:r>
              <a:rPr lang="en-US" sz="3600" b="1" dirty="0" smtClean="0">
                <a:solidFill>
                  <a:srgbClr val="FFC000"/>
                </a:solidFill>
              </a:rPr>
              <a:t>License</a:t>
            </a:r>
          </a:p>
          <a:p>
            <a:pPr algn="ctr"/>
            <a:r>
              <a:rPr lang="en-US" sz="3600" b="1" dirty="0" smtClean="0">
                <a:solidFill>
                  <a:srgbClr val="FFC000"/>
                </a:solidFill>
              </a:rPr>
              <a:t> </a:t>
            </a:r>
            <a:r>
              <a:rPr lang="en-US" sz="3600" b="1" dirty="0">
                <a:solidFill>
                  <a:srgbClr val="FFC000"/>
                </a:solidFill>
              </a:rPr>
              <a:t>(RDL)</a:t>
            </a:r>
            <a:endParaRPr lang="en-US" sz="3600" dirty="0">
              <a:solidFill>
                <a:srgbClr val="FFC000"/>
              </a:solidFill>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62000" y="372533"/>
            <a:ext cx="1905000" cy="1066800"/>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pic>
        <p:nvPicPr>
          <p:cNvPr id="8" name="Picture 7" descr="C:\Users\ayman.eltalouny\Desktop\AHRI_Logo.jpg"/>
          <p:cNvPicPr/>
          <p:nvPr/>
        </p:nvPicPr>
        <p:blipFill>
          <a:blip r:embed="rId5" cstate="print"/>
          <a:srcRect/>
          <a:stretch>
            <a:fillRect/>
          </a:stretch>
        </p:blipFill>
        <p:spPr bwMode="auto">
          <a:xfrm>
            <a:off x="6705600" y="397933"/>
            <a:ext cx="1981200" cy="838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9711693"/>
      </p:ext>
    </p:extLst>
  </p:cSld>
  <p:clrMapOvr>
    <a:masterClrMapping/>
  </p:clrMapOvr>
  <mc:AlternateContent xmlns:mc="http://schemas.openxmlformats.org/markup-compatibility/2006" xmlns:p14="http://schemas.microsoft.com/office/powerpoint/2010/main">
    <mc:Choice Requires="p14">
      <p:transition spd="slow" p14:dur="2000" advTm="1768"/>
    </mc:Choice>
    <mc:Fallback xmlns="">
      <p:transition spd="slow" advTm="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40</a:t>
            </a:fld>
            <a:endParaRPr lang="en-US" altLang="en-US" sz="1200" b="1" smtClean="0">
              <a:solidFill>
                <a:schemeClr val="bg1"/>
              </a:solidFill>
            </a:endParaRPr>
          </a:p>
        </p:txBody>
      </p:sp>
      <p:sp>
        <p:nvSpPr>
          <p:cNvPr id="5" name="Rectangle 4"/>
          <p:cNvSpPr/>
          <p:nvPr/>
        </p:nvSpPr>
        <p:spPr>
          <a:xfrm>
            <a:off x="263095" y="228600"/>
            <a:ext cx="8534400" cy="646331"/>
          </a:xfrm>
          <a:prstGeom prst="rect">
            <a:avLst/>
          </a:prstGeom>
        </p:spPr>
        <p:txBody>
          <a:bodyPr wrap="square">
            <a:spAutoFit/>
          </a:bodyPr>
          <a:lstStyle/>
          <a:p>
            <a:pPr algn="ctr"/>
            <a:r>
              <a:rPr lang="en-US" sz="3600" dirty="0" smtClean="0">
                <a:solidFill>
                  <a:srgbClr val="DA0000"/>
                </a:solidFill>
              </a:rPr>
              <a:t>Outline of the Course</a:t>
            </a:r>
            <a:endParaRPr lang="en-US" sz="3600" dirty="0">
              <a:solidFill>
                <a:srgbClr val="DA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9082664"/>
              </p:ext>
            </p:extLst>
          </p:nvPr>
        </p:nvGraphicFramePr>
        <p:xfrm>
          <a:off x="263095" y="892037"/>
          <a:ext cx="8652307" cy="5051563"/>
        </p:xfrm>
        <a:graphic>
          <a:graphicData uri="http://schemas.openxmlformats.org/drawingml/2006/table">
            <a:tbl>
              <a:tblPr firstRow="1" firstCol="1" bandRow="1"/>
              <a:tblGrid>
                <a:gridCol w="2726613"/>
                <a:gridCol w="415107"/>
                <a:gridCol w="83310"/>
                <a:gridCol w="359989"/>
                <a:gridCol w="465057"/>
                <a:gridCol w="83310"/>
                <a:gridCol w="447833"/>
                <a:gridCol w="570126"/>
                <a:gridCol w="83310"/>
                <a:gridCol w="437499"/>
                <a:gridCol w="511563"/>
                <a:gridCol w="473669"/>
                <a:gridCol w="475392"/>
                <a:gridCol w="508117"/>
                <a:gridCol w="435776"/>
                <a:gridCol w="437499"/>
                <a:gridCol w="138137"/>
              </a:tblGrid>
              <a:tr h="1269555">
                <a:tc>
                  <a:txBody>
                    <a:bodyPr/>
                    <a:lstStyle/>
                    <a:p>
                      <a:pPr>
                        <a:lnSpc>
                          <a:spcPct val="107000"/>
                        </a:lnSpc>
                      </a:pPr>
                      <a:endParaRPr lang="en-US" sz="1200" dirty="0">
                        <a:effectLst/>
                        <a:latin typeface="Calibri" panose="020F0502020204030204" pitchFamily="34" charset="0"/>
                      </a:endParaRPr>
                    </a:p>
                  </a:txBody>
                  <a:tcPr marL="53996" marR="5399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endParaRPr>
                    </a:p>
                  </a:txBody>
                  <a:tcPr marL="53996" marR="53996"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n-US" sz="1200">
                        <a:effectLst/>
                        <a:latin typeface="Calibri" panose="020F0502020204030204" pitchFamily="34" charset="0"/>
                      </a:endParaRPr>
                    </a:p>
                  </a:txBody>
                  <a:tcPr marL="53996" marR="53996"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ctr">
                        <a:lnSpc>
                          <a:spcPct val="107000"/>
                        </a:lnSpc>
                        <a:spcBef>
                          <a:spcPts val="0"/>
                        </a:spcBef>
                        <a:spcAft>
                          <a:spcPts val="0"/>
                        </a:spcAft>
                      </a:pPr>
                      <a:r>
                        <a:rPr lang="en-AU" sz="1200" dirty="0">
                          <a:solidFill>
                            <a:srgbClr val="000000"/>
                          </a:solidFill>
                          <a:effectLst/>
                          <a:latin typeface="Calibri" panose="020F0502020204030204" pitchFamily="34" charset="0"/>
                          <a:ea typeface="Times New Roman" panose="02020603050405020304" pitchFamily="18" charset="0"/>
                        </a:rPr>
                        <a:t>SMALL MEDIUM Domestic/ light Commercial Workshops</a:t>
                      </a:r>
                      <a:endParaRPr lang="en-US" sz="1200" dirty="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Commercial A/C  </a:t>
                      </a:r>
                      <a:br>
                        <a:rPr lang="en-AU" sz="1200">
                          <a:solidFill>
                            <a:srgbClr val="000000"/>
                          </a:solidFill>
                          <a:effectLst/>
                          <a:latin typeface="Calibri" panose="020F0502020204030204" pitchFamily="34" charset="0"/>
                          <a:ea typeface="Times New Roman" panose="02020603050405020304" pitchFamily="18" charset="0"/>
                        </a:rPr>
                      </a:br>
                      <a:r>
                        <a:rPr lang="en-AU" sz="1200">
                          <a:solidFill>
                            <a:srgbClr val="000000"/>
                          </a:solidFill>
                          <a:effectLst/>
                          <a:latin typeface="Calibri" panose="020F0502020204030204" pitchFamily="34" charset="0"/>
                          <a:ea typeface="Times New Roman" panose="02020603050405020304" pitchFamily="18" charset="0"/>
                        </a:rPr>
                        <a:t>(Large Service Companies and Workshop)</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Mobile A/C (MAC)</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Commercial Refrigeration</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AU" sz="1200" dirty="0">
                          <a:solidFill>
                            <a:srgbClr val="000000"/>
                          </a:solidFill>
                          <a:effectLst/>
                          <a:latin typeface="Calibri" panose="020F0502020204030204" pitchFamily="34" charset="0"/>
                          <a:ea typeface="Times New Roman" panose="02020603050405020304" pitchFamily="18" charset="0"/>
                        </a:rPr>
                        <a:t>Plants Operators and Managers</a:t>
                      </a:r>
                      <a:endParaRPr lang="en-US" sz="1200" dirty="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952685">
                <a:tc>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Module</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Duration (hrs)*</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T/P</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Engineers</a:t>
                      </a:r>
                      <a:endParaRPr lang="en-US" sz="1200">
                        <a:effectLst/>
                        <a:latin typeface="Times New Roman" panose="02020603050405020304" pitchFamily="18" charset="0"/>
                        <a:ea typeface="Times New Roman" panose="02020603050405020304" pitchFamily="18" charset="0"/>
                      </a:endParaRPr>
                    </a:p>
                  </a:txBody>
                  <a:tcPr marL="53996" marR="53996"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r>
              <a:tr h="271357">
                <a:tc gridSpan="17">
                  <a:txBody>
                    <a:bodyPr/>
                    <a:lstStyle/>
                    <a:p>
                      <a:pPr marL="0" marR="0" algn="ctr">
                        <a:lnSpc>
                          <a:spcPct val="107000"/>
                        </a:lnSpc>
                        <a:spcBef>
                          <a:spcPts val="0"/>
                        </a:spcBef>
                        <a:spcAft>
                          <a:spcPts val="0"/>
                        </a:spcAft>
                      </a:pPr>
                      <a:r>
                        <a:rPr lang="en-AU" sz="1200" b="1">
                          <a:solidFill>
                            <a:srgbClr val="0070C0"/>
                          </a:solidFill>
                          <a:effectLst/>
                          <a:latin typeface="Calibri" panose="020F0502020204030204" pitchFamily="34" charset="0"/>
                          <a:ea typeface="Times New Roman" panose="02020603050405020304" pitchFamily="18" charset="0"/>
                        </a:rPr>
                        <a:t>1.</a:t>
                      </a:r>
                      <a:r>
                        <a:rPr lang="en-AU" sz="1200" b="1">
                          <a:solidFill>
                            <a:srgbClr val="0070C0"/>
                          </a:solidFill>
                          <a:effectLst/>
                          <a:latin typeface="Times New Roman" panose="02020603050405020304" pitchFamily="18" charset="0"/>
                          <a:ea typeface="Times New Roman" panose="02020603050405020304" pitchFamily="18" charset="0"/>
                        </a:rPr>
                        <a:t>     </a:t>
                      </a:r>
                      <a:r>
                        <a:rPr lang="en-AU" sz="1200" b="1">
                          <a:solidFill>
                            <a:srgbClr val="0070C0"/>
                          </a:solidFill>
                          <a:effectLst/>
                          <a:latin typeface="Calibri" panose="020F0502020204030204" pitchFamily="34" charset="0"/>
                          <a:ea typeface="Times New Roman" panose="02020603050405020304" pitchFamily="18" charset="0"/>
                        </a:rPr>
                        <a:t>General Module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2033">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Environmental &amp; global policy background</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r>
              <a:tr h="252033">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Refrigerants Classification and Types</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52033">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Lubricants for different refrigerant groups</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416217">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Refrigerants selection for different applications</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29551">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Identification, transport, storage and Safe handling of refrigerants and refrigerants containers</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T/P</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52033">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International and local policies</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52033">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Standards and Codes</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52033">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Labelling and Record Keeping</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3996" marR="539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6677024"/>
      </p:ext>
    </p:extLst>
  </p:cSld>
  <p:clrMapOvr>
    <a:masterClrMapping/>
  </p:clrMapOvr>
  <mc:AlternateContent xmlns:mc="http://schemas.openxmlformats.org/markup-compatibility/2006" xmlns:p14="http://schemas.microsoft.com/office/powerpoint/2010/main">
    <mc:Choice Requires="p14">
      <p:transition spd="slow" p14:dur="2000" advTm="2672"/>
    </mc:Choice>
    <mc:Fallback xmlns="">
      <p:transition spd="slow" advTm="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41</a:t>
            </a:fld>
            <a:endParaRPr lang="en-US" altLang="en-US" sz="1200" b="1" smtClean="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318444995"/>
              </p:ext>
            </p:extLst>
          </p:nvPr>
        </p:nvGraphicFramePr>
        <p:xfrm>
          <a:off x="228600" y="228600"/>
          <a:ext cx="8610601" cy="6322201"/>
        </p:xfrm>
        <a:graphic>
          <a:graphicData uri="http://schemas.openxmlformats.org/drawingml/2006/table">
            <a:tbl>
              <a:tblPr firstRow="1" firstCol="1" bandRow="1"/>
              <a:tblGrid>
                <a:gridCol w="194217"/>
                <a:gridCol w="2720760"/>
                <a:gridCol w="414216"/>
                <a:gridCol w="82913"/>
                <a:gridCol w="359217"/>
                <a:gridCol w="464058"/>
                <a:gridCol w="82913"/>
                <a:gridCol w="446871"/>
                <a:gridCol w="568901"/>
                <a:gridCol w="82913"/>
                <a:gridCol w="436559"/>
                <a:gridCol w="510465"/>
                <a:gridCol w="472653"/>
                <a:gridCol w="474371"/>
                <a:gridCol w="508746"/>
                <a:gridCol w="434841"/>
                <a:gridCol w="355987"/>
              </a:tblGrid>
              <a:tr h="755513">
                <a:tc>
                  <a:txBody>
                    <a:bodyPr/>
                    <a:lstStyle/>
                    <a:p>
                      <a:pPr>
                        <a:lnSpc>
                          <a:spcPct val="107000"/>
                        </a:lnSpc>
                      </a:pPr>
                      <a:endParaRPr lang="en-US" sz="1100">
                        <a:effectLst/>
                        <a:latin typeface="Calibri" panose="020F0502020204030204" pitchFamily="34" charset="0"/>
                      </a:endParaRPr>
                    </a:p>
                  </a:txBody>
                  <a:tcPr marL="54000" marR="54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endParaRPr>
                    </a:p>
                  </a:txBody>
                  <a:tcPr marL="54000" marR="54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endParaRPr>
                    </a:p>
                  </a:txBody>
                  <a:tcPr marL="54000" marR="5400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n-US" sz="1100">
                        <a:effectLst/>
                        <a:latin typeface="Calibri" panose="020F0502020204030204" pitchFamily="34" charset="0"/>
                      </a:endParaRPr>
                    </a:p>
                  </a:txBody>
                  <a:tcPr marL="54000" marR="5400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SMALL MEDIUM Domestic/ light Commercial Workshops</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Commercial A/C  </a:t>
                      </a:r>
                      <a:br>
                        <a:rPr lang="en-AU" sz="1100">
                          <a:solidFill>
                            <a:srgbClr val="000000"/>
                          </a:solidFill>
                          <a:effectLst/>
                          <a:latin typeface="Calibri" panose="020F0502020204030204" pitchFamily="34" charset="0"/>
                          <a:ea typeface="Times New Roman" panose="02020603050405020304" pitchFamily="18" charset="0"/>
                        </a:rPr>
                      </a:br>
                      <a:r>
                        <a:rPr lang="en-AU" sz="1100">
                          <a:solidFill>
                            <a:srgbClr val="000000"/>
                          </a:solidFill>
                          <a:effectLst/>
                          <a:latin typeface="Calibri" panose="020F0502020204030204" pitchFamily="34" charset="0"/>
                          <a:ea typeface="Times New Roman" panose="02020603050405020304" pitchFamily="18" charset="0"/>
                        </a:rPr>
                        <a:t>(Large Service Companies and Workshop)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Mobile A/C (MAC)</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Commercial Refrigeration</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Plants Operators and Managers</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r>
              <a:tr h="926819">
                <a:tc>
                  <a:txBody>
                    <a:bodyPr/>
                    <a:lstStyle/>
                    <a:p>
                      <a:pPr marL="71755" marR="71755" algn="ctr">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1755" marR="71755" algn="ctr">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Module</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71755" marR="71755" algn="ctr">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Duration (hrs)*</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Master Trainers </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Technicians</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Master Trainers </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Technicians</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Master Trainers </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Technicians</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Master Trainers </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Technicians</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Master Trainers </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71755" marR="71755"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Engineers</a:t>
                      </a:r>
                      <a:endParaRPr lang="en-US" sz="11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r>
              <a:tr h="824656">
                <a:tc gridSpan="17">
                  <a:txBody>
                    <a:bodyPr/>
                    <a:lstStyle/>
                    <a:p>
                      <a:pPr marL="0" marR="0" algn="ctr">
                        <a:lnSpc>
                          <a:spcPct val="107000"/>
                        </a:lnSpc>
                        <a:spcBef>
                          <a:spcPts val="0"/>
                        </a:spcBef>
                        <a:spcAft>
                          <a:spcPts val="0"/>
                        </a:spcAft>
                      </a:pPr>
                      <a:r>
                        <a:rPr lang="en-AU" sz="1100" b="1">
                          <a:solidFill>
                            <a:srgbClr val="0070C0"/>
                          </a:solidFill>
                          <a:effectLst/>
                          <a:latin typeface="Calibri" panose="020F0502020204030204" pitchFamily="34" charset="0"/>
                          <a:ea typeface="Times New Roman" panose="02020603050405020304" pitchFamily="18" charset="0"/>
                        </a:rPr>
                        <a:t>2       Hydrocarbons </a:t>
                      </a:r>
                      <a:br>
                        <a:rPr lang="en-AU" sz="1100" b="1">
                          <a:solidFill>
                            <a:srgbClr val="0070C0"/>
                          </a:solidFill>
                          <a:effectLst/>
                          <a:latin typeface="Calibri" panose="020F0502020204030204" pitchFamily="34" charset="0"/>
                          <a:ea typeface="Times New Roman" panose="02020603050405020304" pitchFamily="18" charset="0"/>
                        </a:rPr>
                      </a:br>
                      <a:r>
                        <a:rPr lang="en-AU" sz="1100">
                          <a:effectLst/>
                          <a:latin typeface="Calibri" panose="020F0502020204030204" pitchFamily="34" charset="0"/>
                          <a:ea typeface="Times New Roman" panose="02020603050405020304" pitchFamily="18" charset="0"/>
                        </a:rPr>
                        <a:t>(Materials compatibility, specific components, specific relevant standards, identification, installation requirements, servicing* considerations, PPE and First Aid, safety checks for units and space, etc.)</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5190">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A</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R-290 in residential air-conditioning</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190">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B</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R-290 in commercial air-conditioning</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7756">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C</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R-600a/R290 in domestic and light commercial refrigeration</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4607">
                <a:tc gridSpan="17">
                  <a:txBody>
                    <a:bodyPr/>
                    <a:lstStyle/>
                    <a:p>
                      <a:pPr marL="0" marR="0" algn="ctr">
                        <a:lnSpc>
                          <a:spcPct val="107000"/>
                        </a:lnSpc>
                        <a:spcBef>
                          <a:spcPts val="0"/>
                        </a:spcBef>
                        <a:spcAft>
                          <a:spcPts val="0"/>
                        </a:spcAft>
                      </a:pPr>
                      <a:r>
                        <a:rPr lang="en-AU" sz="1100" b="1">
                          <a:solidFill>
                            <a:srgbClr val="0070C0"/>
                          </a:solidFill>
                          <a:effectLst/>
                          <a:latin typeface="Calibri" panose="020F0502020204030204" pitchFamily="34" charset="0"/>
                          <a:ea typeface="Times New Roman" panose="02020603050405020304" pitchFamily="18" charset="0"/>
                        </a:rPr>
                        <a:t>3       Low-GWP HFC/HFO</a:t>
                      </a:r>
                      <a:r>
                        <a:rPr lang="en-AU" sz="1100" b="1">
                          <a:effectLst/>
                          <a:latin typeface="Calibri" panose="020F0502020204030204" pitchFamily="34" charset="0"/>
                          <a:ea typeface="Times New Roman" panose="02020603050405020304" pitchFamily="18" charset="0"/>
                        </a:rPr>
                        <a:t> </a:t>
                      </a:r>
                      <a:br>
                        <a:rPr lang="en-AU" sz="1100" b="1">
                          <a:effectLst/>
                          <a:latin typeface="Calibri" panose="020F0502020204030204" pitchFamily="34" charset="0"/>
                          <a:ea typeface="Times New Roman" panose="02020603050405020304" pitchFamily="18" charset="0"/>
                        </a:rPr>
                      </a:br>
                      <a:r>
                        <a:rPr lang="en-AU" sz="1100">
                          <a:effectLst/>
                          <a:latin typeface="Calibri" panose="020F0502020204030204" pitchFamily="34" charset="0"/>
                          <a:ea typeface="Times New Roman" panose="02020603050405020304" pitchFamily="18" charset="0"/>
                        </a:rPr>
                        <a:t>(Materials compatibility, specific components, specific relevant standards, identification, installation requirements, servicing* considerations, PPE and First Aid, safety checks for units and space, etc.)</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5190">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A</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HFC/HFOs in residential air-conditioning</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190">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B</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HFC/HFOs in commercial air-conditioning</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190">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C</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R-1234yf in Mobile Air-Conditioning units</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D</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HFC/HFOs in commercial/industrial  refrigeration</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a:txBody>
                    <a:bodyPr/>
                    <a:lstStyle/>
                    <a:p>
                      <a:pPr marL="0" marR="0">
                        <a:lnSpc>
                          <a:spcPct val="107000"/>
                        </a:lnSpc>
                        <a:spcBef>
                          <a:spcPts val="0"/>
                        </a:spcBef>
                        <a:spcAft>
                          <a:spcPts val="0"/>
                        </a:spcAft>
                      </a:pPr>
                      <a:r>
                        <a:rPr lang="en-AU" sz="1100" b="1">
                          <a:solidFill>
                            <a:srgbClr val="000000"/>
                          </a:solidFill>
                          <a:effectLst/>
                          <a:latin typeface="Calibri" panose="020F0502020204030204" pitchFamily="34" charset="0"/>
                          <a:ea typeface="Times New Roman" panose="02020603050405020304" pitchFamily="18" charset="0"/>
                        </a:rPr>
                        <a:t>E</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Module of Use of HFC/HFOs in transport refrigeration***</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15</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T/P</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a:solidFill>
                            <a:srgbClr val="000000"/>
                          </a:solidFill>
                          <a:effectLst/>
                          <a:latin typeface="Calibri" panose="020F0502020204030204" pitchFamily="34" charset="0"/>
                          <a:ea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100" dirty="0">
                          <a:solidFill>
                            <a:srgbClr val="000000"/>
                          </a:solidFill>
                          <a:effectLst/>
                          <a:latin typeface="Calibri" panose="020F0502020204030204" pitchFamily="34" charset="0"/>
                          <a:ea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0308901"/>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2CD59D50-A6C2-417A-B73D-EDC92433BFD1}" type="slidenum">
              <a:rPr lang="en-US" altLang="en-US" sz="1200" b="1" smtClean="0">
                <a:solidFill>
                  <a:schemeClr val="bg1"/>
                </a:solidFill>
              </a:rPr>
              <a:pPr fontAlgn="base">
                <a:spcBef>
                  <a:spcPct val="0"/>
                </a:spcBef>
                <a:spcAft>
                  <a:spcPct val="0"/>
                </a:spcAft>
                <a:buFontTx/>
                <a:buNone/>
              </a:pPr>
              <a:t>42</a:t>
            </a:fld>
            <a:endParaRPr lang="en-US" altLang="en-US" sz="1200" b="1" smtClean="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41256241"/>
              </p:ext>
            </p:extLst>
          </p:nvPr>
        </p:nvGraphicFramePr>
        <p:xfrm>
          <a:off x="316223" y="1143000"/>
          <a:ext cx="8513929" cy="4724398"/>
        </p:xfrm>
        <a:graphic>
          <a:graphicData uri="http://schemas.openxmlformats.org/drawingml/2006/table">
            <a:tbl>
              <a:tblPr firstRow="1" firstCol="1" bandRow="1"/>
              <a:tblGrid>
                <a:gridCol w="192037"/>
                <a:gridCol w="2690214"/>
                <a:gridCol w="409565"/>
                <a:gridCol w="81982"/>
                <a:gridCol w="355184"/>
                <a:gridCol w="458848"/>
                <a:gridCol w="81982"/>
                <a:gridCol w="441854"/>
                <a:gridCol w="562514"/>
                <a:gridCol w="81982"/>
                <a:gridCol w="431658"/>
                <a:gridCol w="504734"/>
                <a:gridCol w="467346"/>
                <a:gridCol w="469046"/>
                <a:gridCol w="503034"/>
                <a:gridCol w="429959"/>
                <a:gridCol w="351990"/>
              </a:tblGrid>
              <a:tr h="1334547">
                <a:tc>
                  <a:txBody>
                    <a:bodyPr/>
                    <a:lstStyle/>
                    <a:p>
                      <a:pPr>
                        <a:lnSpc>
                          <a:spcPct val="107000"/>
                        </a:lnSpc>
                      </a:pPr>
                      <a:endParaRPr lang="en-US" sz="1200">
                        <a:effectLst/>
                        <a:latin typeface="Calibri" panose="020F0502020204030204" pitchFamily="34" charset="0"/>
                      </a:endParaRPr>
                    </a:p>
                  </a:txBody>
                  <a:tcPr marL="54000" marR="54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endParaRPr>
                    </a:p>
                  </a:txBody>
                  <a:tcPr marL="54000" marR="5400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endParaRPr>
                    </a:p>
                  </a:txBody>
                  <a:tcPr marL="54000" marR="54000"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SMALL MEDIUM Domestic/ light Commercial Workshops</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Commercial A/C  </a:t>
                      </a:r>
                      <a:br>
                        <a:rPr lang="en-AU" sz="1200">
                          <a:solidFill>
                            <a:srgbClr val="000000"/>
                          </a:solidFill>
                          <a:effectLst/>
                          <a:latin typeface="Calibri" panose="020F0502020204030204" pitchFamily="34" charset="0"/>
                          <a:ea typeface="Times New Roman" panose="02020603050405020304" pitchFamily="18" charset="0"/>
                        </a:rPr>
                      </a:br>
                      <a:r>
                        <a:rPr lang="en-AU" sz="1200">
                          <a:solidFill>
                            <a:srgbClr val="000000"/>
                          </a:solidFill>
                          <a:effectLst/>
                          <a:latin typeface="Calibri" panose="020F0502020204030204" pitchFamily="34" charset="0"/>
                          <a:ea typeface="Times New Roman" panose="02020603050405020304" pitchFamily="18" charset="0"/>
                        </a:rPr>
                        <a:t>(Large Service Companies and Workshop)</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Mobile A/C (MAC)</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Commercial Refrigeration</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Plants Operators and Managers</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r>
              <a:tr h="1041395">
                <a:tc>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Module</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Duration (hrs)*</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T/P</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Technicians</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Master Trainers </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71755" marR="71755"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Engineers</a:t>
                      </a:r>
                      <a:endParaRPr lang="en-US" sz="1200">
                        <a:effectLst/>
                        <a:latin typeface="Times New Roman" panose="02020603050405020304" pitchFamily="18" charset="0"/>
                        <a:ea typeface="Times New Roman" panose="02020603050405020304" pitchFamily="18" charset="0"/>
                      </a:endParaRPr>
                    </a:p>
                  </a:txBody>
                  <a:tcPr marL="54000" marR="5400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r>
              <a:tr h="452740">
                <a:tc gridSpan="17">
                  <a:txBody>
                    <a:bodyPr/>
                    <a:lstStyle/>
                    <a:p>
                      <a:pPr marL="0" marR="0" algn="ctr">
                        <a:lnSpc>
                          <a:spcPct val="107000"/>
                        </a:lnSpc>
                        <a:spcBef>
                          <a:spcPts val="0"/>
                        </a:spcBef>
                        <a:spcAft>
                          <a:spcPts val="0"/>
                        </a:spcAft>
                      </a:pPr>
                      <a:r>
                        <a:rPr lang="en-AU" sz="1200" b="1">
                          <a:solidFill>
                            <a:srgbClr val="0070C0"/>
                          </a:solidFill>
                          <a:effectLst/>
                          <a:latin typeface="Calibri" panose="020F0502020204030204" pitchFamily="34" charset="0"/>
                          <a:ea typeface="Times New Roman" panose="02020603050405020304" pitchFamily="18" charset="0"/>
                        </a:rPr>
                        <a:t>4       Maximizing Energy Efficiency in Servicing and Managing RAC Applications</a:t>
                      </a:r>
                      <a:r>
                        <a:rPr lang="en-AU" sz="1200" b="1">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7524">
                <a:tc>
                  <a:txBody>
                    <a:bodyPr/>
                    <a:lstStyle/>
                    <a:p>
                      <a:pPr marL="0" marR="0">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A</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Maximizing Energy Efficiency in Managing RAC plants</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10</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524">
                <a:tc>
                  <a:txBody>
                    <a:bodyPr/>
                    <a:lstStyle/>
                    <a:p>
                      <a:pPr marL="0" marR="0">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B</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Maximizing Energy Efficiency in Servicing  commercial air-conditioning</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T/P</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524">
                <a:tc>
                  <a:txBody>
                    <a:bodyPr/>
                    <a:lstStyle/>
                    <a:p>
                      <a:pPr marL="0" marR="0">
                        <a:lnSpc>
                          <a:spcPct val="107000"/>
                        </a:lnSpc>
                        <a:spcBef>
                          <a:spcPts val="0"/>
                        </a:spcBef>
                        <a:spcAft>
                          <a:spcPts val="0"/>
                        </a:spcAft>
                      </a:pPr>
                      <a:r>
                        <a:rPr lang="en-AU" sz="1200" b="1">
                          <a:solidFill>
                            <a:srgbClr val="000000"/>
                          </a:solidFill>
                          <a:effectLst/>
                          <a:latin typeface="Calibri" panose="020F0502020204030204" pitchFamily="34" charset="0"/>
                          <a:ea typeface="Times New Roman" panose="02020603050405020304" pitchFamily="18" charset="0"/>
                        </a:rPr>
                        <a:t>C</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Maximizing Energy Efficiency in Servicing  commercial refrigeration</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T/P</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x</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AU" sz="1200">
                          <a:solidFill>
                            <a:srgbClr val="00000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521">
                <a:tc gridSpan="2">
                  <a:txBody>
                    <a:bodyPr/>
                    <a:lstStyle/>
                    <a:p>
                      <a:pPr marL="0" marR="0">
                        <a:lnSpc>
                          <a:spcPct val="107000"/>
                        </a:lnSpc>
                        <a:spcBef>
                          <a:spcPts val="0"/>
                        </a:spcBef>
                        <a:spcAft>
                          <a:spcPts val="0"/>
                        </a:spcAft>
                      </a:pPr>
                      <a:r>
                        <a:rPr lang="en-AU" sz="1200" b="1">
                          <a:solidFill>
                            <a:srgbClr val="0070C0"/>
                          </a:solidFill>
                          <a:effectLst/>
                          <a:latin typeface="Calibri" panose="020F0502020204030204" pitchFamily="34" charset="0"/>
                          <a:ea typeface="Times New Roman" panose="02020603050405020304" pitchFamily="18" charset="0"/>
                        </a:rPr>
                        <a:t>5.     Carbon Dioxide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AU" sz="1200" b="1">
                          <a:solidFill>
                            <a:srgbClr val="00B0F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w="12700" cap="flat" cmpd="sng" algn="ctr">
                      <a:solidFill>
                        <a:srgbClr val="000000"/>
                      </a:solidFill>
                      <a:prstDash val="solid"/>
                      <a:round/>
                      <a:headEnd type="none" w="med" len="med"/>
                      <a:tailEnd type="none" w="med" len="med"/>
                    </a:lnT>
                    <a:lnB>
                      <a:noFill/>
                    </a:lnB>
                  </a:tcPr>
                </a:tc>
              </a:tr>
              <a:tr h="296623">
                <a:tc gridSpan="2">
                  <a:txBody>
                    <a:bodyPr/>
                    <a:lstStyle/>
                    <a:p>
                      <a:pPr marL="0" marR="0">
                        <a:lnSpc>
                          <a:spcPct val="107000"/>
                        </a:lnSpc>
                        <a:spcBef>
                          <a:spcPts val="0"/>
                        </a:spcBef>
                        <a:spcAft>
                          <a:spcPts val="0"/>
                        </a:spcAft>
                      </a:pPr>
                      <a:r>
                        <a:rPr lang="en-AU" sz="1200" b="1">
                          <a:solidFill>
                            <a:srgbClr val="0070C0"/>
                          </a:solidFill>
                          <a:effectLst/>
                          <a:latin typeface="Calibri" panose="020F0502020204030204" pitchFamily="34" charset="0"/>
                          <a:ea typeface="Times New Roman" panose="02020603050405020304" pitchFamily="18" charset="0"/>
                        </a:rPr>
                        <a:t>6.     Ammonia****</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AU" sz="1200" b="1">
                          <a:solidFill>
                            <a:srgbClr val="00B0F0"/>
                          </a:solidFill>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54000" marR="54000" marT="0" marB="0" anchor="ctr">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gridSpan="2">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a:txBody>
                    <a:bodyPr/>
                    <a:lstStyle/>
                    <a:p>
                      <a:pPr>
                        <a:lnSpc>
                          <a:spcPct val="107000"/>
                        </a:lnSpc>
                      </a:pPr>
                      <a:endParaRPr lang="en-US" sz="1200">
                        <a:effectLst/>
                        <a:latin typeface="Calibri" panose="020F0502020204030204" pitchFamily="34" charset="0"/>
                      </a:endParaRPr>
                    </a:p>
                  </a:txBody>
                  <a:tcPr marL="54000" marR="54000" marT="0" marB="0" anchor="ctr">
                    <a:lnL>
                      <a:noFill/>
                    </a:lnL>
                    <a:lnR>
                      <a:noFill/>
                    </a:lnR>
                    <a:lnT>
                      <a:noFill/>
                    </a:lnT>
                    <a:lnB>
                      <a:noFill/>
                    </a:lnB>
                  </a:tcPr>
                </a:tc>
                <a:tc>
                  <a:txBody>
                    <a:bodyPr/>
                    <a:lstStyle/>
                    <a:p>
                      <a:pPr>
                        <a:lnSpc>
                          <a:spcPct val="107000"/>
                        </a:lnSpc>
                      </a:pPr>
                      <a:endParaRPr lang="en-US" sz="1200" dirty="0">
                        <a:effectLst/>
                        <a:latin typeface="Calibri" panose="020F0502020204030204" pitchFamily="34" charset="0"/>
                      </a:endParaRPr>
                    </a:p>
                  </a:txBody>
                  <a:tcPr marL="54000" marR="54000" marT="0" marB="0" anchor="ctr">
                    <a:lnL>
                      <a:noFill/>
                    </a:lnL>
                    <a:lnR>
                      <a:noFill/>
                    </a:lnR>
                    <a:lnT>
                      <a:noFill/>
                    </a:lnT>
                    <a:lnB>
                      <a:noFill/>
                    </a:lnB>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0889262"/>
      </p:ext>
    </p:extLst>
  </p:cSld>
  <p:clrMapOvr>
    <a:masterClrMapping/>
  </p:clrMapOvr>
  <mc:AlternateContent xmlns:mc="http://schemas.openxmlformats.org/markup-compatibility/2006" xmlns:p14="http://schemas.microsoft.com/office/powerpoint/2010/main">
    <mc:Choice Requires="p14">
      <p:transition spd="slow" p14:dur="2000" advTm="1295"/>
    </mc:Choice>
    <mc:Fallback xmlns="">
      <p:transition spd="slow" advTm="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3"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4" name="Rectangle 6"/>
          <p:cNvSpPr>
            <a:spLocks noChangeArrowheads="1"/>
          </p:cNvSpPr>
          <p:nvPr/>
        </p:nvSpPr>
        <p:spPr bwMode="auto">
          <a:xfrm>
            <a:off x="762000" y="3577505"/>
            <a:ext cx="4190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buNone/>
            </a:pPr>
            <a:r>
              <a:rPr lang="en-US" sz="4000" b="1" dirty="0"/>
              <a:t>Other </a:t>
            </a:r>
            <a:r>
              <a:rPr lang="en-US" sz="4000" b="1" dirty="0" smtClean="0"/>
              <a:t>partnerships and Initiatives</a:t>
            </a:r>
            <a:endParaRPr lang="en-US" altLang="en-US" sz="4000" dirty="0" smtClean="0"/>
          </a:p>
        </p:txBody>
      </p:sp>
      <p:pic>
        <p:nvPicPr>
          <p:cNvPr id="512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762000"/>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Users\ayman.eltalouny\Desktop\ahri-join.jpg"/>
          <p:cNvPicPr/>
          <p:nvPr/>
        </p:nvPicPr>
        <p:blipFill>
          <a:blip r:embed="rId5" cstate="print"/>
          <a:srcRect/>
          <a:stretch>
            <a:fillRect/>
          </a:stretch>
        </p:blipFill>
        <p:spPr bwMode="auto">
          <a:xfrm>
            <a:off x="5029200" y="3475900"/>
            <a:ext cx="2859322" cy="152665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1990967"/>
      </p:ext>
    </p:extLst>
  </p:cSld>
  <p:clrMapOvr>
    <a:masterClrMapping/>
  </p:clrMapOvr>
  <mc:AlternateContent xmlns:mc="http://schemas.openxmlformats.org/markup-compatibility/2006" xmlns:p14="http://schemas.microsoft.com/office/powerpoint/2010/main">
    <mc:Choice Requires="p14">
      <p:transition spd="slow" p14:dur="2000" advTm="3424"/>
    </mc:Choice>
    <mc:Fallback xmlns="">
      <p:transition spd="slow" advTm="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04800" y="152400"/>
            <a:ext cx="8610600" cy="906463"/>
          </a:xfrm>
          <a:noFill/>
        </p:spPr>
        <p:txBody>
          <a:bodyPr>
            <a:normAutofit/>
          </a:bodyPr>
          <a:lstStyle/>
          <a:p>
            <a:r>
              <a:rPr lang="en-US" sz="3600" dirty="0"/>
              <a:t>Other partnerships and Initiatives</a:t>
            </a:r>
            <a:endParaRPr lang="en-US" altLang="en-US" sz="3600" dirty="0"/>
          </a:p>
        </p:txBody>
      </p:sp>
      <p:graphicFrame>
        <p:nvGraphicFramePr>
          <p:cNvPr id="6" name="Diagram 5"/>
          <p:cNvGraphicFramePr/>
          <p:nvPr>
            <p:extLst>
              <p:ext uri="{D42A27DB-BD31-4B8C-83A1-F6EECF244321}">
                <p14:modId xmlns:p14="http://schemas.microsoft.com/office/powerpoint/2010/main" val="847926713"/>
              </p:ext>
            </p:extLst>
          </p:nvPr>
        </p:nvGraphicFramePr>
        <p:xfrm>
          <a:off x="152400" y="1143000"/>
          <a:ext cx="8610600"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54820665"/>
      </p:ext>
    </p:extLst>
  </p:cSld>
  <p:clrMapOvr>
    <a:masterClrMapping/>
  </p:clrMapOvr>
  <mc:AlternateContent xmlns:mc="http://schemas.openxmlformats.org/markup-compatibility/2006" xmlns:p14="http://schemas.microsoft.com/office/powerpoint/2010/main">
    <mc:Choice Requires="p14">
      <p:transition spd="slow" p14:dur="2000" advTm="138589"/>
    </mc:Choice>
    <mc:Fallback xmlns="">
      <p:transition spd="slow" advTm="13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graphicEl>
                                              <a:dgm id="{5DC4611A-738C-4B22-8887-8286649A46E1}"/>
                                            </p:graphicEl>
                                          </p:spTgt>
                                        </p:tgtEl>
                                        <p:attrNameLst>
                                          <p:attrName>style.visibility</p:attrName>
                                        </p:attrNameLst>
                                      </p:cBhvr>
                                      <p:to>
                                        <p:strVal val="visible"/>
                                      </p:to>
                                    </p:set>
                                    <p:animEffect transition="in" filter="fade">
                                      <p:cBhvr>
                                        <p:cTn id="11" dur="500"/>
                                        <p:tgtEl>
                                          <p:spTgt spid="6">
                                            <p:graphicEl>
                                              <a:dgm id="{5DC4611A-738C-4B22-8887-8286649A46E1}"/>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dgm id="{18392429-AF1E-4798-898C-09BAAF5F6671}"/>
                                            </p:graphicEl>
                                          </p:spTgt>
                                        </p:tgtEl>
                                        <p:attrNameLst>
                                          <p:attrName>style.visibility</p:attrName>
                                        </p:attrNameLst>
                                      </p:cBhvr>
                                      <p:to>
                                        <p:strVal val="visible"/>
                                      </p:to>
                                    </p:set>
                                    <p:animEffect transition="in" filter="fade">
                                      <p:cBhvr>
                                        <p:cTn id="16" dur="500"/>
                                        <p:tgtEl>
                                          <p:spTgt spid="6">
                                            <p:graphicEl>
                                              <a:dgm id="{18392429-AF1E-4798-898C-09BAAF5F6671}"/>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graphicEl>
                                              <a:dgm id="{814D398E-1746-4CE1-A5DD-55FAAF1E9596}"/>
                                            </p:graphicEl>
                                          </p:spTgt>
                                        </p:tgtEl>
                                        <p:attrNameLst>
                                          <p:attrName>style.visibility</p:attrName>
                                        </p:attrNameLst>
                                      </p:cBhvr>
                                      <p:to>
                                        <p:strVal val="visible"/>
                                      </p:to>
                                    </p:set>
                                    <p:animEffect transition="in" filter="fade">
                                      <p:cBhvr>
                                        <p:cTn id="21" dur="500"/>
                                        <p:tgtEl>
                                          <p:spTgt spid="6">
                                            <p:graphicEl>
                                              <a:dgm id="{814D398E-1746-4CE1-A5DD-55FAAF1E9596}"/>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C278E0EA-29C9-444C-B44C-C7FBD52457D4}"/>
                                            </p:graphicEl>
                                          </p:spTgt>
                                        </p:tgtEl>
                                        <p:attrNameLst>
                                          <p:attrName>style.visibility</p:attrName>
                                        </p:attrNameLst>
                                      </p:cBhvr>
                                      <p:to>
                                        <p:strVal val="visible"/>
                                      </p:to>
                                    </p:set>
                                    <p:animEffect transition="in" filter="fade">
                                      <p:cBhvr>
                                        <p:cTn id="26" dur="500"/>
                                        <p:tgtEl>
                                          <p:spTgt spid="6">
                                            <p:graphicEl>
                                              <a:dgm id="{C278E0EA-29C9-444C-B44C-C7FBD52457D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51DE3B6A-17C3-4C74-9ABF-84667BED566F}"/>
                                            </p:graphicEl>
                                          </p:spTgt>
                                        </p:tgtEl>
                                        <p:attrNameLst>
                                          <p:attrName>style.visibility</p:attrName>
                                        </p:attrNameLst>
                                      </p:cBhvr>
                                      <p:to>
                                        <p:strVal val="visible"/>
                                      </p:to>
                                    </p:set>
                                    <p:animEffect transition="in" filter="fade">
                                      <p:cBhvr>
                                        <p:cTn id="31" dur="500"/>
                                        <p:tgtEl>
                                          <p:spTgt spid="6">
                                            <p:graphicEl>
                                              <a:dgm id="{51DE3B6A-17C3-4C74-9ABF-84667BED566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graphicEl>
                                              <a:dgm id="{D74B484A-78CB-4D22-98F6-212DCF860D98}"/>
                                            </p:graphicEl>
                                          </p:spTgt>
                                        </p:tgtEl>
                                        <p:attrNameLst>
                                          <p:attrName>style.visibility</p:attrName>
                                        </p:attrNameLst>
                                      </p:cBhvr>
                                      <p:to>
                                        <p:strVal val="visible"/>
                                      </p:to>
                                    </p:set>
                                    <p:animEffect transition="in" filter="fade">
                                      <p:cBhvr>
                                        <p:cTn id="36" dur="500"/>
                                        <p:tgtEl>
                                          <p:spTgt spid="6">
                                            <p:graphicEl>
                                              <a:dgm id="{D74B484A-78CB-4D22-98F6-212DCF860D9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Graphic spid="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3"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p:spPr>
        <p:txBody>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124" name="Rectangle 6"/>
          <p:cNvSpPr>
            <a:spLocks noChangeArrowheads="1"/>
          </p:cNvSpPr>
          <p:nvPr/>
        </p:nvSpPr>
        <p:spPr bwMode="auto">
          <a:xfrm>
            <a:off x="617537" y="2456656"/>
            <a:ext cx="79089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buFont typeface="Wingdings" panose="05000000000000000000" pitchFamily="2" charset="2"/>
              <a:buNone/>
            </a:pPr>
            <a:r>
              <a:rPr lang="en-US" altLang="en-US" sz="2400" u="sng" dirty="0" smtClean="0">
                <a:solidFill>
                  <a:srgbClr val="0070C0"/>
                </a:solidFill>
              </a:rPr>
              <a:t>University </a:t>
            </a:r>
            <a:r>
              <a:rPr lang="en-US" altLang="en-US" sz="2400" u="sng" dirty="0">
                <a:solidFill>
                  <a:srgbClr val="0070C0"/>
                </a:solidFill>
              </a:rPr>
              <a:t>Course</a:t>
            </a:r>
          </a:p>
          <a:p>
            <a:pPr algn="ctr">
              <a:buFont typeface="Wingdings" panose="05000000000000000000" pitchFamily="2" charset="2"/>
              <a:buNone/>
            </a:pPr>
            <a:r>
              <a:rPr lang="en-US" altLang="en-US" sz="4400" b="1" dirty="0">
                <a:solidFill>
                  <a:srgbClr val="0070C0"/>
                </a:solidFill>
              </a:rPr>
              <a:t>Refrigerant Management</a:t>
            </a:r>
            <a:endParaRPr lang="en-US" altLang="en-US" sz="4400" dirty="0">
              <a:solidFill>
                <a:srgbClr val="0070C0"/>
              </a:solidFill>
            </a:endParaRPr>
          </a:p>
          <a:p>
            <a:pPr algn="ctr">
              <a:buFont typeface="Wingdings" panose="05000000000000000000" pitchFamily="2" charset="2"/>
              <a:buNone/>
            </a:pPr>
            <a:r>
              <a:rPr lang="en-US" altLang="en-US" sz="2400" b="1" dirty="0">
                <a:solidFill>
                  <a:srgbClr val="C00000"/>
                </a:solidFill>
              </a:rPr>
              <a:t> Special Course for Future Engineers</a:t>
            </a:r>
          </a:p>
        </p:txBody>
      </p:sp>
      <p:pic>
        <p:nvPicPr>
          <p:cNvPr id="51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4495800"/>
            <a:ext cx="7869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0"/>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8680600"/>
      </p:ext>
    </p:extLst>
  </p:cSld>
  <p:clrMapOvr>
    <a:masterClrMapping/>
  </p:clrMapOvr>
  <mc:AlternateContent xmlns:mc="http://schemas.openxmlformats.org/markup-compatibility/2006" xmlns:p14="http://schemas.microsoft.com/office/powerpoint/2010/main">
    <mc:Choice Requires="p14">
      <p:transition spd="slow" p14:dur="2000" advTm="20986"/>
    </mc:Choice>
    <mc:Fallback xmlns="">
      <p:transition spd="slow" advTm="2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5800" y="76200"/>
            <a:ext cx="7848600" cy="6172200"/>
          </a:xfrm>
          <a:prstGeom prst="rect">
            <a:avLst/>
          </a:prstGeom>
          <a:noFill/>
          <a:ln w="9525">
            <a:noFill/>
            <a:miter lim="800000"/>
            <a:headEnd/>
            <a:tailEnd/>
          </a:ln>
        </p:spPr>
        <p:txBody>
          <a:bodyPr anchor="ctr"/>
          <a:lstStyle/>
          <a:p>
            <a:pPr marL="457200" indent="-457200">
              <a:defRPr/>
            </a:pPr>
            <a:r>
              <a:rPr lang="en-US" sz="3600" b="1" kern="0" spc="50" dirty="0">
                <a:ln w="12700" cmpd="sng">
                  <a:solidFill>
                    <a:schemeClr val="accent6">
                      <a:satMod val="120000"/>
                      <a:shade val="80000"/>
                    </a:schemeClr>
                  </a:solidFill>
                  <a:prstDash val="solid"/>
                </a:ln>
                <a:solidFill>
                  <a:srgbClr val="0099CC"/>
                </a:solidFill>
                <a:effectLst>
                  <a:glow rad="53100">
                    <a:schemeClr val="accent6">
                      <a:satMod val="180000"/>
                      <a:alpha val="30000"/>
                    </a:schemeClr>
                  </a:glow>
                </a:effectLst>
                <a:latin typeface="Calibri" pitchFamily="34" charset="0"/>
                <a:ea typeface="+mj-ea"/>
                <a:cs typeface="+mj-cs"/>
              </a:rPr>
              <a:t>Background</a:t>
            </a:r>
          </a:p>
          <a:p>
            <a:pPr marL="457200" indent="-457200">
              <a:defRPr/>
            </a:pPr>
            <a:endParaRPr lang="en-US" sz="2200" kern="0" dirty="0">
              <a:solidFill>
                <a:schemeClr val="accent6"/>
              </a:solidFill>
              <a:latin typeface="Calibri" pitchFamily="34" charset="0"/>
              <a:ea typeface="+mj-ea"/>
              <a:cs typeface="+mj-cs"/>
            </a:endParaRPr>
          </a:p>
          <a:p>
            <a:pPr marL="285750" indent="-285750">
              <a:buFont typeface="Arial" panose="020B0604020202020204" pitchFamily="34" charset="0"/>
              <a:buChar char="•"/>
              <a:defRPr/>
            </a:pPr>
            <a:r>
              <a:rPr lang="en-US" sz="1400" dirty="0"/>
              <a:t>Over the last two decades exhaustive training </a:t>
            </a:r>
            <a:r>
              <a:rPr lang="en-US" sz="1400" dirty="0" err="1"/>
              <a:t>programmes</a:t>
            </a:r>
            <a:r>
              <a:rPr lang="en-US" sz="1400" dirty="0"/>
              <a:t> was offered for the servicing technicians on the refrigeration good practices including emissions reduction and sound management of refrigerants. </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These training programs offered also opportunity to field engineers to get involved but majority of the training recipients were field technicians. </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The level of training </a:t>
            </a:r>
            <a:r>
              <a:rPr lang="en-US" sz="1400" dirty="0" err="1"/>
              <a:t>programmes</a:t>
            </a:r>
            <a:r>
              <a:rPr lang="en-US" sz="1400" dirty="0"/>
              <a:t> is always simplified to the minimum scientific level with more focus on hands-on practices and service techniques.</a:t>
            </a:r>
          </a:p>
          <a:p>
            <a:pPr>
              <a:defRPr/>
            </a:pPr>
            <a:r>
              <a:rPr lang="en-US" sz="1400" dirty="0"/>
              <a:t> </a:t>
            </a:r>
          </a:p>
          <a:p>
            <a:pPr marL="285750" indent="-285750">
              <a:buFont typeface="Arial" panose="020B0604020202020204" pitchFamily="34" charset="0"/>
              <a:buChar char="•"/>
              <a:defRPr/>
            </a:pPr>
            <a:r>
              <a:rPr lang="en-US" sz="2000" b="1" dirty="0">
                <a:solidFill>
                  <a:srgbClr val="C00000"/>
                </a:solidFill>
              </a:rPr>
              <a:t>This course </a:t>
            </a:r>
            <a:r>
              <a:rPr lang="en-US" sz="1400" dirty="0"/>
              <a:t>is an effort to support the engineering education process at different engineering institutes and colleges by acquainting the </a:t>
            </a:r>
            <a:r>
              <a:rPr lang="en-US" sz="1400" b="1" dirty="0"/>
              <a:t>Future Engineers</a:t>
            </a:r>
            <a:r>
              <a:rPr lang="en-US" sz="1400" dirty="0"/>
              <a:t> with the knowledge and skills required to manage refrigerants soundly as well as understand the technical and policy aspects associated with the refrigeration and air-conditioning industry </a:t>
            </a:r>
          </a:p>
          <a:p>
            <a:pPr>
              <a:defRPr/>
            </a:pPr>
            <a:endParaRPr lang="en-US" sz="1400" dirty="0"/>
          </a:p>
          <a:p>
            <a:pPr marL="285750" indent="-285750">
              <a:buFont typeface="Arial" panose="020B0604020202020204" pitchFamily="34" charset="0"/>
              <a:buChar char="•"/>
              <a:defRPr/>
            </a:pPr>
            <a:r>
              <a:rPr lang="en-US" sz="1400" dirty="0"/>
              <a:t>This special course is first of its kind, about refrigerants management, that offer comprehensive scientific information and knowledge suitable for the academic level</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This effort is an upgrade and update of an earlier efforts offered by Kuwait University and American University in Beirut, almost 10 years ago, for similar course but more broader covering all ODS at that time.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050317"/>
      </p:ext>
    </p:extLst>
  </p:cSld>
  <p:clrMapOvr>
    <a:masterClrMapping/>
  </p:clrMapOvr>
  <p:transition advTm="19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62000" y="152400"/>
            <a:ext cx="7848600" cy="6172200"/>
          </a:xfrm>
          <a:prstGeom prst="rect">
            <a:avLst/>
          </a:prstGeom>
          <a:noFill/>
          <a:ln w="9525">
            <a:noFill/>
            <a:miter lim="800000"/>
            <a:headEnd/>
            <a:tailEnd/>
          </a:ln>
        </p:spPr>
        <p:txBody>
          <a:bodyPr anchor="ctr"/>
          <a:lstStyle/>
          <a:p>
            <a:pPr marL="457200" indent="-457200">
              <a:defRPr/>
            </a:pPr>
            <a:r>
              <a:rPr lang="en-US" sz="3600" b="1" kern="0" spc="50" dirty="0">
                <a:ln w="12700" cmpd="sng">
                  <a:solidFill>
                    <a:schemeClr val="accent6">
                      <a:satMod val="120000"/>
                      <a:shade val="80000"/>
                    </a:schemeClr>
                  </a:solidFill>
                  <a:prstDash val="solid"/>
                </a:ln>
                <a:solidFill>
                  <a:srgbClr val="0099CC"/>
                </a:solidFill>
                <a:effectLst>
                  <a:glow rad="53100">
                    <a:schemeClr val="accent6">
                      <a:satMod val="180000"/>
                      <a:alpha val="30000"/>
                    </a:schemeClr>
                  </a:glow>
                </a:effectLst>
                <a:latin typeface="Calibri" pitchFamily="34" charset="0"/>
                <a:ea typeface="+mj-ea"/>
                <a:cs typeface="+mj-cs"/>
              </a:rPr>
              <a:t>Acknowledgement</a:t>
            </a:r>
          </a:p>
          <a:p>
            <a:pPr marL="457200" indent="-457200">
              <a:defRPr/>
            </a:pPr>
            <a:endParaRPr lang="en-US" sz="2200" kern="0" dirty="0">
              <a:solidFill>
                <a:schemeClr val="accent6"/>
              </a:solidFill>
              <a:latin typeface="Calibri" pitchFamily="34" charset="0"/>
              <a:ea typeface="+mj-ea"/>
              <a:cs typeface="+mj-cs"/>
            </a:endParaRPr>
          </a:p>
          <a:p>
            <a:pPr>
              <a:defRPr/>
            </a:pPr>
            <a:r>
              <a:rPr lang="en-US" sz="1400" dirty="0"/>
              <a:t>In cooperation with the government of Lebanon represented by its National Ozone Unit (NOU) and the American University in Beirut (AUB), College of Engineering. </a:t>
            </a:r>
          </a:p>
          <a:p>
            <a:pPr>
              <a:defRPr/>
            </a:pPr>
            <a:r>
              <a:rPr lang="en-US" sz="1400" dirty="0"/>
              <a:t> </a:t>
            </a:r>
          </a:p>
          <a:p>
            <a:pPr>
              <a:defRPr/>
            </a:pPr>
            <a:r>
              <a:rPr lang="en-US" sz="1400" u="sng" dirty="0"/>
              <a:t>For the development of the course:</a:t>
            </a:r>
            <a:endParaRPr lang="en-US" sz="1400" dirty="0"/>
          </a:p>
          <a:p>
            <a:pPr>
              <a:defRPr/>
            </a:pPr>
            <a:r>
              <a:rPr lang="en-US" sz="1400" dirty="0"/>
              <a:t>Prof. </a:t>
            </a:r>
            <a:r>
              <a:rPr lang="en-US" sz="1400" dirty="0" err="1"/>
              <a:t>Nesreen</a:t>
            </a:r>
            <a:r>
              <a:rPr lang="en-US" sz="1400" dirty="0"/>
              <a:t> Ghaddar, American University of Beirut</a:t>
            </a:r>
          </a:p>
          <a:p>
            <a:pPr>
              <a:defRPr/>
            </a:pPr>
            <a:r>
              <a:rPr lang="en-US" sz="1400" dirty="0"/>
              <a:t>Prof. Fadl Moukalled, American University of Beirut</a:t>
            </a:r>
          </a:p>
          <a:p>
            <a:pPr>
              <a:defRPr/>
            </a:pPr>
            <a:r>
              <a:rPr lang="en-US" sz="1400" dirty="0"/>
              <a:t>Prof. Walid Chakroun, Kuwait University</a:t>
            </a:r>
          </a:p>
          <a:p>
            <a:pPr>
              <a:defRPr/>
            </a:pPr>
            <a:r>
              <a:rPr lang="en-US" sz="1400" dirty="0"/>
              <a:t> </a:t>
            </a:r>
          </a:p>
          <a:p>
            <a:pPr>
              <a:defRPr/>
            </a:pPr>
            <a:r>
              <a:rPr lang="en-US" sz="1400" dirty="0"/>
              <a:t> </a:t>
            </a:r>
            <a:r>
              <a:rPr lang="en-US" sz="1400" u="sng" dirty="0"/>
              <a:t>For review and comments to the course:</a:t>
            </a:r>
            <a:endParaRPr lang="en-US" sz="1400" dirty="0"/>
          </a:p>
          <a:p>
            <a:pPr>
              <a:defRPr/>
            </a:pPr>
            <a:r>
              <a:rPr lang="en-US" sz="1400" dirty="0"/>
              <a:t>Prof. </a:t>
            </a:r>
            <a:r>
              <a:rPr lang="en-US" sz="1400" dirty="0" err="1"/>
              <a:t>Essam</a:t>
            </a:r>
            <a:r>
              <a:rPr lang="en-US" sz="1400" dirty="0"/>
              <a:t> E. Khalil, </a:t>
            </a:r>
            <a:r>
              <a:rPr lang="en-US" sz="1400" b="1" dirty="0"/>
              <a:t>Egypt</a:t>
            </a:r>
          </a:p>
          <a:p>
            <a:pPr>
              <a:defRPr/>
            </a:pPr>
            <a:r>
              <a:rPr lang="en-US" sz="1400" dirty="0"/>
              <a:t>Prof. </a:t>
            </a:r>
            <a:r>
              <a:rPr lang="en-US" sz="1400" dirty="0" err="1"/>
              <a:t>Gurmohar</a:t>
            </a:r>
            <a:r>
              <a:rPr lang="en-US" sz="1400" dirty="0"/>
              <a:t> </a:t>
            </a:r>
            <a:r>
              <a:rPr lang="en-US" sz="1400" dirty="0" err="1"/>
              <a:t>Kochhar</a:t>
            </a:r>
            <a:r>
              <a:rPr lang="en-US" sz="1400" dirty="0"/>
              <a:t>, </a:t>
            </a:r>
            <a:r>
              <a:rPr lang="en-US" sz="1400" b="1" dirty="0"/>
              <a:t>Trinidad and Tobago</a:t>
            </a:r>
          </a:p>
          <a:p>
            <a:pPr>
              <a:defRPr/>
            </a:pPr>
            <a:r>
              <a:rPr lang="en-US" sz="1400" dirty="0"/>
              <a:t>Mr. Michael Moller, </a:t>
            </a:r>
            <a:r>
              <a:rPr lang="en-US" sz="1400" b="1" dirty="0"/>
              <a:t>Australia</a:t>
            </a:r>
          </a:p>
          <a:p>
            <a:pPr>
              <a:defRPr/>
            </a:pPr>
            <a:r>
              <a:rPr lang="en-US" sz="1400" dirty="0"/>
              <a:t>Dr. Kwame </a:t>
            </a:r>
            <a:r>
              <a:rPr lang="en-US" sz="1400" dirty="0" err="1"/>
              <a:t>Owusu-Achaw</a:t>
            </a:r>
            <a:r>
              <a:rPr lang="en-US" sz="1400" dirty="0"/>
              <a:t>, </a:t>
            </a:r>
            <a:r>
              <a:rPr lang="en-US" sz="1400" b="1" dirty="0"/>
              <a:t>Ghana</a:t>
            </a:r>
          </a:p>
          <a:p>
            <a:pPr>
              <a:defRPr/>
            </a:pPr>
            <a:r>
              <a:rPr lang="en-US" sz="1400" dirty="0"/>
              <a:t>Mr. Sulkhan Suladze, </a:t>
            </a:r>
            <a:r>
              <a:rPr lang="en-US" sz="1400" b="1" dirty="0"/>
              <a:t>Georgia</a:t>
            </a:r>
          </a:p>
          <a:p>
            <a:pPr>
              <a:defRPr/>
            </a:pPr>
            <a:r>
              <a:rPr lang="en-US" sz="1400" dirty="0"/>
              <a:t>Dr. </a:t>
            </a:r>
            <a:r>
              <a:rPr lang="en-US" sz="1400" dirty="0" err="1"/>
              <a:t>Prakob</a:t>
            </a:r>
            <a:r>
              <a:rPr lang="en-US" sz="1400" dirty="0"/>
              <a:t> </a:t>
            </a:r>
            <a:r>
              <a:rPr lang="en-US" sz="1400" dirty="0" err="1"/>
              <a:t>Surawattanawan</a:t>
            </a:r>
            <a:r>
              <a:rPr lang="en-US" sz="1400" dirty="0"/>
              <a:t>, </a:t>
            </a:r>
            <a:r>
              <a:rPr lang="en-US" sz="1400" b="1" dirty="0"/>
              <a:t>Thailand</a:t>
            </a:r>
          </a:p>
          <a:p>
            <a:pPr>
              <a:defRPr/>
            </a:pPr>
            <a:r>
              <a:rPr lang="en-US" sz="1400" dirty="0"/>
              <a:t> </a:t>
            </a:r>
          </a:p>
          <a:p>
            <a:pPr>
              <a:defRPr/>
            </a:pPr>
            <a:r>
              <a:rPr lang="en-US" sz="1400" u="sng" dirty="0"/>
              <a:t>The project was supervised by:</a:t>
            </a:r>
            <a:endParaRPr lang="en-US" sz="1400" dirty="0"/>
          </a:p>
          <a:p>
            <a:pPr>
              <a:defRPr/>
            </a:pPr>
            <a:r>
              <a:rPr lang="en-US" sz="1400" dirty="0"/>
              <a:t>Dr. Shamila Nair-Bedouelle, Head, OzonAction Branch</a:t>
            </a:r>
          </a:p>
          <a:p>
            <a:pPr>
              <a:defRPr/>
            </a:pPr>
            <a:r>
              <a:rPr lang="en-US" sz="1400" dirty="0"/>
              <a:t> </a:t>
            </a:r>
          </a:p>
          <a:p>
            <a:pPr>
              <a:defRPr/>
            </a:pPr>
            <a:r>
              <a:rPr lang="en-US" sz="1400" u="sng" dirty="0"/>
              <a:t>Special thanks and appreciation to the support provided by:</a:t>
            </a:r>
            <a:endParaRPr lang="en-US" sz="1400" dirty="0"/>
          </a:p>
          <a:p>
            <a:pPr>
              <a:defRPr/>
            </a:pPr>
            <a:r>
              <a:rPr lang="en-US" sz="1400" dirty="0"/>
              <a:t> Mr. Mazen Hussein, Head of National Ozone Unit, Lebanon</a:t>
            </a:r>
          </a:p>
          <a:p>
            <a:pPr>
              <a:defRPr/>
            </a:pPr>
            <a:r>
              <a:rPr lang="en-US" sz="1400" dirty="0"/>
              <a:t>Ms. Joumana Samaha, Communication Officer, National Ozone Unit, Lebanon</a:t>
            </a:r>
          </a:p>
          <a:p>
            <a:pPr>
              <a:defRPr/>
            </a:pPr>
            <a:r>
              <a:rPr lang="en-US" sz="1400" dirty="0"/>
              <a:t>Dr. Marissa Gowrie, National Ozone Unit, Trinidad and Tobago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1856304"/>
      </p:ext>
    </p:extLst>
  </p:cSld>
  <p:clrMapOvr>
    <a:masterClrMapping/>
  </p:clrMapOvr>
  <p:transition advTm="17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0"/>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514600"/>
            <a:ext cx="8307388"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4675" y="4694238"/>
            <a:ext cx="6985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8588" y="4694238"/>
            <a:ext cx="688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22975" y="4694238"/>
            <a:ext cx="6905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8950" y="4694238"/>
            <a:ext cx="6905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53338" y="4694238"/>
            <a:ext cx="7000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24363" y="5454650"/>
            <a:ext cx="6191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43513" y="5454650"/>
            <a:ext cx="6191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83388" y="5487988"/>
            <a:ext cx="776287"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9"/>
          <p:cNvPicPr>
            <a:picLocks noChangeAspect="1"/>
          </p:cNvPicPr>
          <p:nvPr/>
        </p:nvPicPr>
        <p:blipFill>
          <a:blip r:embed="rId14">
            <a:extLst>
              <a:ext uri="{28A0092B-C50C-407E-A947-70E740481C1C}">
                <a14:useLocalDpi xmlns:a14="http://schemas.microsoft.com/office/drawing/2010/main" val="0"/>
              </a:ext>
            </a:extLst>
          </a:blip>
          <a:srcRect l="15802" t="27177" r="29353" b="16801"/>
          <a:stretch>
            <a:fillRect/>
          </a:stretch>
        </p:blipFill>
        <p:spPr bwMode="auto">
          <a:xfrm>
            <a:off x="7653338" y="5414963"/>
            <a:ext cx="7032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67425" y="5414963"/>
            <a:ext cx="619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Rectangle 21"/>
          <p:cNvSpPr>
            <a:spLocks noChangeArrowheads="1"/>
          </p:cNvSpPr>
          <p:nvPr/>
        </p:nvSpPr>
        <p:spPr bwMode="auto">
          <a:xfrm>
            <a:off x="4349750" y="4748213"/>
            <a:ext cx="77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800" b="1">
                <a:solidFill>
                  <a:schemeClr val="bg1"/>
                </a:solidFill>
                <a:latin typeface="Myriad Pro"/>
              </a:rPr>
              <a:t>M1</a:t>
            </a:r>
            <a:endParaRPr lang="en-US" altLang="en-US" sz="1800">
              <a:latin typeface="Arial" panose="020B0604020202020204" pitchFamily="34" charset="0"/>
            </a:endParaRPr>
          </a:p>
        </p:txBody>
      </p:sp>
      <p:sp>
        <p:nvSpPr>
          <p:cNvPr id="8208" name="Rectangle 22"/>
          <p:cNvSpPr>
            <a:spLocks noChangeArrowheads="1"/>
          </p:cNvSpPr>
          <p:nvPr/>
        </p:nvSpPr>
        <p:spPr bwMode="auto">
          <a:xfrm>
            <a:off x="5184775" y="4748213"/>
            <a:ext cx="77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800" b="1">
                <a:solidFill>
                  <a:schemeClr val="bg1"/>
                </a:solidFill>
                <a:latin typeface="Myriad Pro"/>
              </a:rPr>
              <a:t>M2</a:t>
            </a:r>
            <a:endParaRPr lang="en-US" altLang="en-US" sz="1800">
              <a:latin typeface="Arial" panose="020B0604020202020204" pitchFamily="34" charset="0"/>
            </a:endParaRPr>
          </a:p>
        </p:txBody>
      </p:sp>
      <p:sp>
        <p:nvSpPr>
          <p:cNvPr id="8209" name="Rectangle 23"/>
          <p:cNvSpPr>
            <a:spLocks noChangeArrowheads="1"/>
          </p:cNvSpPr>
          <p:nvPr/>
        </p:nvSpPr>
        <p:spPr bwMode="auto">
          <a:xfrm>
            <a:off x="5997575" y="4748213"/>
            <a:ext cx="77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800" b="1">
                <a:solidFill>
                  <a:schemeClr val="bg1"/>
                </a:solidFill>
                <a:latin typeface="Myriad Pro"/>
              </a:rPr>
              <a:t>M3</a:t>
            </a:r>
            <a:endParaRPr lang="en-US" altLang="en-US" sz="1800">
              <a:latin typeface="Arial" panose="020B0604020202020204" pitchFamily="34" charset="0"/>
            </a:endParaRPr>
          </a:p>
        </p:txBody>
      </p:sp>
      <p:sp>
        <p:nvSpPr>
          <p:cNvPr id="8210" name="Rectangle 24"/>
          <p:cNvSpPr>
            <a:spLocks noChangeArrowheads="1"/>
          </p:cNvSpPr>
          <p:nvPr/>
        </p:nvSpPr>
        <p:spPr bwMode="auto">
          <a:xfrm>
            <a:off x="6815138" y="4748213"/>
            <a:ext cx="77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800" b="1">
                <a:solidFill>
                  <a:schemeClr val="bg1"/>
                </a:solidFill>
                <a:latin typeface="Myriad Pro"/>
              </a:rPr>
              <a:t>M4</a:t>
            </a:r>
            <a:endParaRPr lang="en-US" altLang="en-US" sz="1800">
              <a:latin typeface="Arial" panose="020B0604020202020204" pitchFamily="34" charset="0"/>
            </a:endParaRPr>
          </a:p>
        </p:txBody>
      </p:sp>
      <p:sp>
        <p:nvSpPr>
          <p:cNvPr id="8211" name="Rectangle 25"/>
          <p:cNvSpPr>
            <a:spLocks noChangeArrowheads="1"/>
          </p:cNvSpPr>
          <p:nvPr/>
        </p:nvSpPr>
        <p:spPr bwMode="auto">
          <a:xfrm>
            <a:off x="7624763" y="4748213"/>
            <a:ext cx="77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800" b="1">
                <a:solidFill>
                  <a:schemeClr val="bg1"/>
                </a:solidFill>
                <a:latin typeface="Myriad Pro"/>
              </a:rPr>
              <a:t>M5</a:t>
            </a:r>
            <a:endParaRPr lang="en-US" altLang="en-US" sz="1800">
              <a:latin typeface="Arial" panose="020B0604020202020204" pitchFamily="34" charset="0"/>
            </a:endParaRPr>
          </a:p>
        </p:txBody>
      </p:sp>
      <p:sp>
        <p:nvSpPr>
          <p:cNvPr id="8212" name="TextBox 7"/>
          <p:cNvSpPr txBox="1">
            <a:spLocks noChangeArrowheads="1"/>
          </p:cNvSpPr>
          <p:nvPr/>
        </p:nvSpPr>
        <p:spPr bwMode="auto">
          <a:xfrm>
            <a:off x="914400" y="3048000"/>
            <a:ext cx="3276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spcBef>
                <a:spcPct val="0"/>
              </a:spcBef>
              <a:buFontTx/>
              <a:buNone/>
            </a:pPr>
            <a:r>
              <a:rPr lang="en-US" altLang="en-US" sz="3600" b="1">
                <a:solidFill>
                  <a:srgbClr val="FFFFFF"/>
                </a:solidFill>
                <a:latin typeface="Myriad Pro"/>
                <a:cs typeface="Times New Roman" panose="02020603050405020304" pitchFamily="18" charset="0"/>
              </a:rPr>
              <a:t>Refrigerant Management</a:t>
            </a:r>
            <a:endParaRPr lang="en-US" altLang="en-US" sz="3600">
              <a:latin typeface="Times New Roman" panose="02020603050405020304" pitchFamily="18" charset="0"/>
              <a:cs typeface="Times New Roman" panose="02020603050405020304" pitchFamily="18" charset="0"/>
            </a:endParaRPr>
          </a:p>
        </p:txBody>
      </p:sp>
      <p:sp>
        <p:nvSpPr>
          <p:cNvPr id="8213" name="TextBox 7"/>
          <p:cNvSpPr txBox="1">
            <a:spLocks noChangeArrowheads="1"/>
          </p:cNvSpPr>
          <p:nvPr/>
        </p:nvSpPr>
        <p:spPr bwMode="auto">
          <a:xfrm>
            <a:off x="497681" y="5365751"/>
            <a:ext cx="36274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spcBef>
                <a:spcPct val="0"/>
              </a:spcBef>
              <a:buFontTx/>
              <a:buNone/>
            </a:pPr>
            <a:r>
              <a:rPr lang="en-US" altLang="en-US" b="1" dirty="0">
                <a:solidFill>
                  <a:schemeClr val="bg1"/>
                </a:solidFill>
                <a:latin typeface="Myriad Pro"/>
                <a:cs typeface="Times New Roman" panose="02020603050405020304" pitchFamily="18" charset="0"/>
              </a:rPr>
              <a:t>Special University Course for Future Engineers</a:t>
            </a:r>
            <a:endParaRPr lang="en-US" altLang="en-US" dirty="0">
              <a:solidFill>
                <a:schemeClr val="bg1"/>
              </a:solidFill>
              <a:latin typeface="Times New Roman" panose="02020603050405020304" pitchFamily="18" charset="0"/>
              <a:cs typeface="Times New Roman" panose="02020603050405020304" pitchFamily="18" charset="0"/>
            </a:endParaRPr>
          </a:p>
        </p:txBody>
      </p:sp>
      <p:pic>
        <p:nvPicPr>
          <p:cNvPr id="22"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68256" y="449792"/>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5571306"/>
      </p:ext>
    </p:extLst>
  </p:cSld>
  <p:clrMapOvr>
    <a:masterClrMapping/>
  </p:clrMapOvr>
  <mc:AlternateContent xmlns:mc="http://schemas.openxmlformats.org/markup-compatibility/2006" xmlns:p14="http://schemas.microsoft.com/office/powerpoint/2010/main">
    <mc:Choice Requires="p14">
      <p:transition spd="slow" p14:dur="2000" advTm="1272"/>
    </mc:Choice>
    <mc:Fallback xmlns="">
      <p:transition spd="slow" advTm="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
            <a:ext cx="7315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2667994"/>
      </p:ext>
    </p:extLst>
  </p:cSld>
  <p:clrMapOvr>
    <a:masterClrMapping/>
  </p:clrMapOvr>
  <mc:AlternateContent xmlns:mc="http://schemas.openxmlformats.org/markup-compatibility/2006" xmlns:p14="http://schemas.microsoft.com/office/powerpoint/2010/main">
    <mc:Choice Requires="p14">
      <p:transition spd="slow" p14:dur="2000" advTm="24561"/>
    </mc:Choice>
    <mc:Fallback xmlns="">
      <p:transition spd="slow" advTm="2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994" y="2286000"/>
            <a:ext cx="8229600" cy="1143000"/>
          </a:xfrm>
        </p:spPr>
        <p:txBody>
          <a:bodyPr>
            <a:normAutofit/>
          </a:bodyPr>
          <a:lstStyle/>
          <a:p>
            <a:pPr marL="109728" algn="ctr"/>
            <a:r>
              <a:rPr lang="en-US" sz="4000" dirty="0" smtClean="0">
                <a:solidFill>
                  <a:srgbClr val="C00000"/>
                </a:solidFill>
              </a:rPr>
              <a:t>The Background</a:t>
            </a:r>
            <a:endParaRPr lang="en-US" sz="4000" dirty="0">
              <a:solidFill>
                <a:srgbClr val="C00000"/>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5</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0161028"/>
      </p:ext>
    </p:extLst>
  </p:cSld>
  <p:clrMapOvr>
    <a:masterClrMapping/>
  </p:clrMapOvr>
  <mc:AlternateContent xmlns:mc="http://schemas.openxmlformats.org/markup-compatibility/2006" xmlns:p14="http://schemas.microsoft.com/office/powerpoint/2010/main">
    <mc:Choice Requires="p14">
      <p:transition spd="slow" p14:dur="2000" advTm="936"/>
    </mc:Choice>
    <mc:Fallback xmlns="">
      <p:transition spd="slow" advTm="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14400" y="228600"/>
            <a:ext cx="7848600" cy="762000"/>
          </a:xfrm>
        </p:spPr>
        <p:txBody>
          <a:bodyPr/>
          <a:lstStyle/>
          <a:p>
            <a:pPr lvl="2">
              <a:defRPr/>
            </a:pPr>
            <a:r>
              <a:rPr lang="en-GB" sz="2600" b="1" dirty="0" smtClean="0">
                <a:solidFill>
                  <a:srgbClr val="3399FF"/>
                </a:solidFill>
                <a:latin typeface="Arial" charset="0"/>
                <a:ea typeface="+mn-ea"/>
              </a:rPr>
              <a:t>Every Lesson contains:</a:t>
            </a:r>
            <a:endParaRPr lang="en-US" sz="2600" b="1" dirty="0" smtClean="0">
              <a:solidFill>
                <a:srgbClr val="C00000"/>
              </a:solidFill>
              <a:latin typeface="Arial" charset="0"/>
              <a:ea typeface="+mn-ea"/>
            </a:endParaRPr>
          </a:p>
        </p:txBody>
      </p:sp>
      <p:grpSp>
        <p:nvGrpSpPr>
          <p:cNvPr id="24579" name="Group 18"/>
          <p:cNvGrpSpPr>
            <a:grpSpLocks/>
          </p:cNvGrpSpPr>
          <p:nvPr/>
        </p:nvGrpSpPr>
        <p:grpSpPr bwMode="auto">
          <a:xfrm>
            <a:off x="1295400" y="1295400"/>
            <a:ext cx="7391400" cy="1676400"/>
            <a:chOff x="0" y="0"/>
            <a:chExt cx="5669008" cy="1017542"/>
          </a:xfrm>
        </p:grpSpPr>
        <p:grpSp>
          <p:nvGrpSpPr>
            <p:cNvPr id="24583" name="Group 19"/>
            <p:cNvGrpSpPr>
              <a:grpSpLocks/>
            </p:cNvGrpSpPr>
            <p:nvPr/>
          </p:nvGrpSpPr>
          <p:grpSpPr bwMode="auto">
            <a:xfrm>
              <a:off x="0" y="0"/>
              <a:ext cx="5669008" cy="621030"/>
              <a:chOff x="0" y="0"/>
              <a:chExt cx="5669008" cy="621030"/>
            </a:xfrm>
          </p:grpSpPr>
          <p:pic>
            <p:nvPicPr>
              <p:cNvPr id="24588"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3471" y="32657"/>
                <a:ext cx="13112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78890" cy="6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5043" y="16329"/>
                <a:ext cx="124396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Plus 27"/>
              <p:cNvSpPr/>
              <p:nvPr/>
            </p:nvSpPr>
            <p:spPr>
              <a:xfrm>
                <a:off x="1496394" y="59742"/>
                <a:ext cx="484593" cy="495281"/>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endParaRPr lang="en-US">
                  <a:solidFill>
                    <a:schemeClr val="tx1"/>
                  </a:solidFill>
                </a:endParaRPr>
              </a:p>
            </p:txBody>
          </p:sp>
          <p:sp>
            <p:nvSpPr>
              <p:cNvPr id="29" name="Plus 28"/>
              <p:cNvSpPr/>
              <p:nvPr/>
            </p:nvSpPr>
            <p:spPr>
              <a:xfrm>
                <a:off x="3723330" y="59742"/>
                <a:ext cx="483376" cy="495281"/>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defRPr/>
                </a:pPr>
                <a:endParaRPr lang="en-US">
                  <a:solidFill>
                    <a:schemeClr val="tx1"/>
                  </a:solidFill>
                </a:endParaRPr>
              </a:p>
            </p:txBody>
          </p:sp>
        </p:grpSp>
        <p:grpSp>
          <p:nvGrpSpPr>
            <p:cNvPr id="24584" name="Group 20"/>
            <p:cNvGrpSpPr>
              <a:grpSpLocks/>
            </p:cNvGrpSpPr>
            <p:nvPr/>
          </p:nvGrpSpPr>
          <p:grpSpPr bwMode="auto">
            <a:xfrm>
              <a:off x="157843" y="718457"/>
              <a:ext cx="5447393" cy="299085"/>
              <a:chOff x="0" y="0"/>
              <a:chExt cx="5447393" cy="299085"/>
            </a:xfrm>
          </p:grpSpPr>
          <p:sp>
            <p:nvSpPr>
              <p:cNvPr id="22" name="Text Box 2"/>
              <p:cNvSpPr txBox="1">
                <a:spLocks noChangeArrowheads="1"/>
              </p:cNvSpPr>
              <p:nvPr/>
            </p:nvSpPr>
            <p:spPr bwMode="auto">
              <a:xfrm>
                <a:off x="441" y="375"/>
                <a:ext cx="1010583" cy="29871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lnSpc>
                    <a:spcPct val="107000"/>
                  </a:lnSpc>
                  <a:spcBef>
                    <a:spcPts val="0"/>
                  </a:spcBef>
                  <a:spcAft>
                    <a:spcPts val="800"/>
                  </a:spcAft>
                  <a:defRPr/>
                </a:pPr>
                <a:r>
                  <a:rPr lang="en-US" sz="1400" b="1" dirty="0">
                    <a:solidFill>
                      <a:schemeClr val="tx1"/>
                    </a:solidFill>
                    <a:ea typeface="Calibri" panose="020F0502020204030204" pitchFamily="34" charset="0"/>
                  </a:rPr>
                  <a:t>Presentation</a:t>
                </a:r>
                <a:endParaRPr lang="en-US" sz="1400" dirty="0">
                  <a:solidFill>
                    <a:schemeClr val="tx1"/>
                  </a:solidFill>
                  <a:ea typeface="Calibri" panose="020F0502020204030204" pitchFamily="34" charset="0"/>
                </a:endParaRPr>
              </a:p>
            </p:txBody>
          </p:sp>
          <p:sp>
            <p:nvSpPr>
              <p:cNvPr id="23" name="Text Box 2"/>
              <p:cNvSpPr txBox="1">
                <a:spLocks noChangeArrowheads="1"/>
              </p:cNvSpPr>
              <p:nvPr/>
            </p:nvSpPr>
            <p:spPr bwMode="auto">
              <a:xfrm>
                <a:off x="2122667" y="375"/>
                <a:ext cx="1060503" cy="29871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lgn="ctr">
                  <a:lnSpc>
                    <a:spcPct val="107000"/>
                  </a:lnSpc>
                  <a:spcBef>
                    <a:spcPts val="0"/>
                  </a:spcBef>
                  <a:spcAft>
                    <a:spcPts val="800"/>
                  </a:spcAft>
                  <a:defRPr/>
                </a:pPr>
                <a:r>
                  <a:rPr lang="en-US" sz="1400" b="1">
                    <a:solidFill>
                      <a:schemeClr val="bg1"/>
                    </a:solidFill>
                    <a:ea typeface="Calibri" panose="020F0502020204030204" pitchFamily="34" charset="0"/>
                  </a:rPr>
                  <a:t>Lecture Notes</a:t>
                </a:r>
                <a:endParaRPr lang="en-US" sz="1400">
                  <a:solidFill>
                    <a:schemeClr val="bg1"/>
                  </a:solidFill>
                  <a:ea typeface="Calibri" panose="020F0502020204030204" pitchFamily="34" charset="0"/>
                </a:endParaRPr>
              </a:p>
            </p:txBody>
          </p:sp>
          <p:sp>
            <p:nvSpPr>
              <p:cNvPr id="24" name="Text Box 2"/>
              <p:cNvSpPr txBox="1">
                <a:spLocks noChangeArrowheads="1"/>
              </p:cNvSpPr>
              <p:nvPr/>
            </p:nvSpPr>
            <p:spPr bwMode="auto">
              <a:xfrm>
                <a:off x="4387347" y="375"/>
                <a:ext cx="1060503" cy="29871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lstStyle/>
              <a:p>
                <a:pPr algn="ctr">
                  <a:lnSpc>
                    <a:spcPct val="107000"/>
                  </a:lnSpc>
                  <a:spcBef>
                    <a:spcPts val="0"/>
                  </a:spcBef>
                  <a:spcAft>
                    <a:spcPts val="800"/>
                  </a:spcAft>
                  <a:defRPr/>
                </a:pPr>
                <a:r>
                  <a:rPr lang="en-US" sz="1400" b="1">
                    <a:solidFill>
                      <a:schemeClr val="tx1"/>
                    </a:solidFill>
                    <a:ea typeface="Calibri" panose="020F0502020204030204" pitchFamily="34" charset="0"/>
                  </a:rPr>
                  <a:t>Activities</a:t>
                </a:r>
                <a:endParaRPr lang="en-US" sz="1400">
                  <a:solidFill>
                    <a:schemeClr val="tx1"/>
                  </a:solidFill>
                  <a:ea typeface="Calibri" panose="020F0502020204030204" pitchFamily="34" charset="0"/>
                </a:endParaRPr>
              </a:p>
            </p:txBody>
          </p:sp>
        </p:grpSp>
      </p:grpSp>
      <p:sp>
        <p:nvSpPr>
          <p:cNvPr id="24580" name="Rectangle 33"/>
          <p:cNvSpPr>
            <a:spLocks noChangeArrowheads="1"/>
          </p:cNvSpPr>
          <p:nvPr/>
        </p:nvSpPr>
        <p:spPr bwMode="auto">
          <a:xfrm>
            <a:off x="1173163" y="-6196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spcBef>
                <a:spcPct val="0"/>
              </a:spcBef>
              <a:buFontTx/>
              <a:buNone/>
            </a:pPr>
            <a:endParaRPr lang="en-US" altLang="en-US" sz="1800">
              <a:latin typeface="Arial" panose="020B0604020202020204" pitchFamily="34" charset="0"/>
            </a:endParaRPr>
          </a:p>
        </p:txBody>
      </p:sp>
      <p:sp>
        <p:nvSpPr>
          <p:cNvPr id="18" name="Rectangle 37"/>
          <p:cNvSpPr>
            <a:spLocks noChangeArrowheads="1"/>
          </p:cNvSpPr>
          <p:nvPr/>
        </p:nvSpPr>
        <p:spPr bwMode="auto">
          <a:xfrm>
            <a:off x="1173163" y="-5738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altLang="en-US" sz="1400" u="sng">
              <a:latin typeface="Calibri" panose="020F0502020204030204" pitchFamily="34" charset="0"/>
              <a:ea typeface="Calibri" panose="020F0502020204030204" pitchFamily="34" charset="0"/>
            </a:endParaRPr>
          </a:p>
          <a:p>
            <a:pPr indent="228600">
              <a:defRPr/>
            </a:pPr>
            <a:r>
              <a:rPr lang="en-US" altLang="en-US" sz="1400" u="sng">
                <a:latin typeface="Calibri" panose="020F0502020204030204" pitchFamily="34" charset="0"/>
                <a:ea typeface="Calibri" panose="020F0502020204030204" pitchFamily="34" charset="0"/>
              </a:rPr>
              <a:t>Each Module includes:</a:t>
            </a:r>
            <a:endParaRPr lang="en-US" altLang="en-US"/>
          </a:p>
        </p:txBody>
      </p:sp>
      <p:sp>
        <p:nvSpPr>
          <p:cNvPr id="24582" name="Rectangle 29"/>
          <p:cNvSpPr>
            <a:spLocks noChangeArrowheads="1"/>
          </p:cNvSpPr>
          <p:nvPr/>
        </p:nvSpPr>
        <p:spPr bwMode="auto">
          <a:xfrm>
            <a:off x="831848" y="3276600"/>
            <a:ext cx="77724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
              <a:defRPr sz="20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Wingdings" panose="05000000000000000000" pitchFamily="2" charset="2"/>
              <a:buChar char="§"/>
              <a:defRPr sz="14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200">
                <a:solidFill>
                  <a:schemeClr val="tx1"/>
                </a:solidFill>
                <a:latin typeface="Calibri" panose="020F0502020204030204" pitchFamily="34" charset="0"/>
                <a:cs typeface="Arial" panose="020B0604020202020204" pitchFamily="34" charset="0"/>
              </a:defRPr>
            </a:lvl9pPr>
          </a:lstStyle>
          <a:p>
            <a:pPr>
              <a:spcBef>
                <a:spcPts val="1200"/>
              </a:spcBef>
              <a:buFont typeface="MetaBold-Roman"/>
              <a:buAutoNum type="arabicPeriod"/>
            </a:pPr>
            <a:r>
              <a:rPr lang="en-US" altLang="en-US" sz="1800" dirty="0">
                <a:latin typeface="Calibri Light" panose="020F0302020204030204" pitchFamily="34" charset="0"/>
                <a:cs typeface="Times New Roman" panose="02020603050405020304" pitchFamily="18" charset="0"/>
              </a:rPr>
              <a:t>Engineering institutes and colleges are encouraged to benefit of this effort and use it in accordance to their internal academic structures. </a:t>
            </a:r>
          </a:p>
          <a:p>
            <a:pPr>
              <a:spcBef>
                <a:spcPts val="1200"/>
              </a:spcBef>
              <a:buFont typeface="MetaBold-Roman"/>
              <a:buAutoNum type="arabicPeriod"/>
            </a:pPr>
            <a:r>
              <a:rPr lang="en-US" altLang="en-US" sz="1800" dirty="0">
                <a:latin typeface="Calibri Light" panose="020F0302020204030204" pitchFamily="34" charset="0"/>
                <a:cs typeface="Times New Roman" panose="02020603050405020304" pitchFamily="18" charset="0"/>
              </a:rPr>
              <a:t>The course is developed to ensure complying with international academic standards for similar engineering education. </a:t>
            </a:r>
          </a:p>
          <a:p>
            <a:pPr>
              <a:spcBef>
                <a:spcPts val="1200"/>
              </a:spcBef>
              <a:buFont typeface="MetaBold-Roman"/>
              <a:buAutoNum type="arabicPeriod"/>
            </a:pPr>
            <a:r>
              <a:rPr lang="en-US" altLang="en-US" sz="1800" dirty="0">
                <a:latin typeface="Calibri Light" panose="020F0302020204030204" pitchFamily="34" charset="0"/>
                <a:cs typeface="Times New Roman" panose="02020603050405020304" pitchFamily="18" charset="0"/>
              </a:rPr>
              <a:t>Users of the course are also encouraged to keep abreast with the development at the global level in relation to environment and technology. </a:t>
            </a:r>
          </a:p>
          <a:p>
            <a:pPr>
              <a:spcBef>
                <a:spcPts val="1200"/>
              </a:spcBef>
              <a:buFont typeface="MetaBold-Roman"/>
              <a:buAutoNum type="arabicPeriod"/>
            </a:pPr>
            <a:r>
              <a:rPr lang="en-US" altLang="en-US" sz="1800" dirty="0">
                <a:latin typeface="Calibri Light" panose="020F0302020204030204" pitchFamily="34" charset="0"/>
                <a:cs typeface="Times New Roman" panose="02020603050405020304" pitchFamily="18" charset="0"/>
              </a:rPr>
              <a:t>They are also advised to wisely use the course, or any part of it, in accordance to the local capacities and needs.</a:t>
            </a:r>
            <a:endParaRPr lang="en-US" altLang="en-US" sz="18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6051163"/>
      </p:ext>
    </p:extLst>
  </p:cSld>
  <p:clrMapOvr>
    <a:masterClrMapping/>
  </p:clrMapOvr>
  <p:transition advTm="77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533400" y="533400"/>
            <a:ext cx="2133600" cy="1219200"/>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8" name="TextBox 6"/>
          <p:cNvSpPr txBox="1">
            <a:spLocks noChangeArrowheads="1"/>
          </p:cNvSpPr>
          <p:nvPr/>
        </p:nvSpPr>
        <p:spPr bwMode="auto">
          <a:xfrm>
            <a:off x="381000" y="3060948"/>
            <a:ext cx="3733800" cy="1615827"/>
          </a:xfrm>
          <a:prstGeom prst="rect">
            <a:avLst/>
          </a:prstGeom>
          <a:noFill/>
          <a:ln w="9525">
            <a:noFill/>
            <a:miter lim="800000"/>
            <a:headEnd/>
            <a:tailEnd/>
          </a:ln>
        </p:spPr>
        <p:txBody>
          <a:bodyPr wrap="square">
            <a:spAutoFit/>
          </a:bodyPr>
          <a:lstStyle/>
          <a:p>
            <a:r>
              <a:rPr lang="en-US" sz="1100" b="1" dirty="0" smtClean="0"/>
              <a:t>Ayman </a:t>
            </a:r>
            <a:r>
              <a:rPr lang="en-US" sz="1100" b="1" dirty="0"/>
              <a:t>Eltalouny</a:t>
            </a:r>
            <a:r>
              <a:rPr lang="en-CA" sz="1100" dirty="0"/>
              <a:t/>
            </a:r>
            <a:br>
              <a:rPr lang="en-CA" sz="1100" dirty="0"/>
            </a:br>
            <a:r>
              <a:rPr lang="en-US" sz="1100" dirty="0"/>
              <a:t>Coordinator International Partnerships</a:t>
            </a:r>
          </a:p>
          <a:p>
            <a:r>
              <a:rPr lang="en-US" sz="1100" dirty="0"/>
              <a:t>OzonAction Programme</a:t>
            </a:r>
          </a:p>
          <a:p>
            <a:r>
              <a:rPr lang="en-US" sz="1100" dirty="0"/>
              <a:t>UN Environment </a:t>
            </a:r>
          </a:p>
          <a:p>
            <a:r>
              <a:rPr lang="en-US" sz="1100" dirty="0"/>
              <a:t>Manama - Bahrain</a:t>
            </a:r>
          </a:p>
          <a:p>
            <a:r>
              <a:rPr lang="en-US" sz="1100" dirty="0"/>
              <a:t>Mail address P. O. Box 10880</a:t>
            </a:r>
          </a:p>
          <a:p>
            <a:r>
              <a:rPr lang="en-US" sz="1100" dirty="0"/>
              <a:t>Tel.: +973-17812777 (main) or +973-17812765 (direct)</a:t>
            </a:r>
          </a:p>
          <a:p>
            <a:r>
              <a:rPr lang="en-US" sz="1100" dirty="0" smtClean="0"/>
              <a:t>Fax</a:t>
            </a:r>
            <a:r>
              <a:rPr lang="en-US" sz="1100" dirty="0"/>
              <a:t>: +973-17825110/1</a:t>
            </a:r>
            <a:br>
              <a:rPr lang="en-US" sz="1100" dirty="0"/>
            </a:br>
            <a:r>
              <a:rPr lang="en-US" sz="1100" dirty="0"/>
              <a:t>Email: </a:t>
            </a:r>
            <a:r>
              <a:rPr lang="en-US" sz="1100" u="sng" dirty="0" smtClean="0">
                <a:hlinkClick r:id="rId5"/>
              </a:rPr>
              <a:t>ayman.eltalouny@unep.org</a:t>
            </a:r>
            <a:r>
              <a:rPr lang="en-US" sz="1100" dirty="0"/>
              <a:t> </a:t>
            </a:r>
          </a:p>
        </p:txBody>
      </p:sp>
      <p:sp>
        <p:nvSpPr>
          <p:cNvPr id="7" name="WordArt 3"/>
          <p:cNvSpPr>
            <a:spLocks noChangeArrowheads="1" noChangeShapeType="1" noTextEdit="1"/>
          </p:cNvSpPr>
          <p:nvPr/>
        </p:nvSpPr>
        <p:spPr bwMode="auto">
          <a:xfrm>
            <a:off x="5181600" y="3962400"/>
            <a:ext cx="3106738" cy="739775"/>
          </a:xfrm>
          <a:prstGeom prst="rect">
            <a:avLst/>
          </a:prstGeom>
        </p:spPr>
        <p:txBody>
          <a:bodyPr wrap="none" fromWordArt="1">
            <a:prstTxWarp prst="textPlain">
              <a:avLst>
                <a:gd name="adj" fmla="val 50000"/>
              </a:avLst>
            </a:prstTxWarp>
          </a:bodyPr>
          <a:lstStyle/>
          <a:p>
            <a:r>
              <a:rPr lang="en-US"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Thank you</a:t>
            </a:r>
          </a:p>
        </p:txBody>
      </p:sp>
      <p:pic>
        <p:nvPicPr>
          <p:cNvPr id="9" name="Picture 4" descr="NA00417_"/>
          <p:cNvPicPr>
            <a:picLocks noChangeAspect="1" noChangeArrowheads="1"/>
          </p:cNvPicPr>
          <p:nvPr/>
        </p:nvPicPr>
        <p:blipFill>
          <a:blip r:embed="rId6" cstate="print"/>
          <a:srcRect/>
          <a:stretch>
            <a:fillRect/>
          </a:stretch>
        </p:blipFill>
        <p:spPr bwMode="auto">
          <a:xfrm>
            <a:off x="5486400" y="228600"/>
            <a:ext cx="2667000" cy="3560917"/>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562048"/>
      </p:ext>
    </p:extLst>
  </p:cSld>
  <p:clrMapOvr>
    <a:masterClrMapping/>
  </p:clrMapOvr>
  <mc:AlternateContent xmlns:mc="http://schemas.openxmlformats.org/markup-compatibility/2006" xmlns:p14="http://schemas.microsoft.com/office/powerpoint/2010/main">
    <mc:Choice Requires="p14">
      <p:transition spd="slow" p14:dur="2000" advTm="16922"/>
    </mc:Choice>
    <mc:Fallback xmlns="">
      <p:transition spd="slow" advTm="16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228600"/>
            <a:ext cx="7686675" cy="601663"/>
          </a:xfrm>
          <a:noFill/>
        </p:spPr>
        <p:txBody>
          <a:bodyPr>
            <a:normAutofit fontScale="90000"/>
          </a:bodyPr>
          <a:lstStyle/>
          <a:p>
            <a:pPr marL="838200" indent="-838200" algn="ctr" eaLnBrk="1" hangingPunct="1"/>
            <a:r>
              <a:rPr lang="en-US" sz="4000" b="1" dirty="0" smtClean="0">
                <a:solidFill>
                  <a:srgbClr val="C00000"/>
                </a:solidFill>
              </a:rPr>
              <a:t>Driving Forces</a:t>
            </a:r>
            <a:endParaRPr lang="en-US" sz="4000" b="1" dirty="0">
              <a:solidFill>
                <a:srgbClr val="C00000"/>
              </a:solidFill>
            </a:endParaRPr>
          </a:p>
        </p:txBody>
      </p:sp>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13" name="Rectangle 3"/>
          <p:cNvSpPr txBox="1">
            <a:spLocks noChangeArrowheads="1"/>
          </p:cNvSpPr>
          <p:nvPr/>
        </p:nvSpPr>
        <p:spPr bwMode="auto">
          <a:xfrm>
            <a:off x="228600" y="914400"/>
            <a:ext cx="8915400" cy="5715000"/>
          </a:xfrm>
          <a:prstGeom prst="rect">
            <a:avLst/>
          </a:prstGeom>
          <a:noFill/>
          <a:ln w="9525">
            <a:noFill/>
            <a:miter lim="800000"/>
            <a:headEnd/>
            <a:tailEnd/>
          </a:ln>
        </p:spPr>
        <p:txBody>
          <a:bodyPr/>
          <a:lstStyle/>
          <a:p>
            <a:pPr marL="396875" indent="-396875">
              <a:lnSpc>
                <a:spcPct val="80000"/>
              </a:lnSpc>
              <a:spcBef>
                <a:spcPct val="20000"/>
              </a:spcBef>
              <a:buFont typeface="Wingdings" pitchFamily="2" charset="2"/>
              <a:buChar char="Ø"/>
              <a:defRPr/>
            </a:pPr>
            <a:r>
              <a:rPr lang="en-US" sz="2100" b="1" kern="0" dirty="0">
                <a:latin typeface="Calibri" pitchFamily="34" charset="0"/>
                <a:cs typeface="+mn-cs"/>
              </a:rPr>
              <a:t>Challenges:</a:t>
            </a:r>
            <a:r>
              <a:rPr lang="en-US" sz="2100" kern="0" dirty="0">
                <a:latin typeface="Calibri" pitchFamily="34" charset="0"/>
                <a:cs typeface="+mn-cs"/>
              </a:rPr>
              <a:t> sound management of future refrigerants by the HVAC&amp;R supply-chain network;</a:t>
            </a:r>
          </a:p>
          <a:p>
            <a:pPr marL="396875" indent="-396875" algn="l" eaLnBrk="0" hangingPunct="0">
              <a:lnSpc>
                <a:spcPct val="80000"/>
              </a:lnSpc>
              <a:spcBef>
                <a:spcPct val="20000"/>
              </a:spcBef>
              <a:buFont typeface="Wingdings" pitchFamily="2" charset="2"/>
              <a:buChar char="Ø"/>
              <a:defRPr/>
            </a:pPr>
            <a:endParaRPr lang="en-US" sz="2100" kern="0" dirty="0">
              <a:latin typeface="Calibri" pitchFamily="34" charset="0"/>
              <a:cs typeface="+mn-cs"/>
            </a:endParaRPr>
          </a:p>
          <a:p>
            <a:pPr marL="396875" indent="-396875" algn="l" eaLnBrk="0" hangingPunct="0">
              <a:lnSpc>
                <a:spcPct val="80000"/>
              </a:lnSpc>
              <a:spcBef>
                <a:spcPct val="20000"/>
              </a:spcBef>
              <a:buFont typeface="Wingdings" pitchFamily="2" charset="2"/>
              <a:buChar char="Ø"/>
              <a:defRPr/>
            </a:pPr>
            <a:r>
              <a:rPr lang="en-US" sz="2100" b="1" kern="0" dirty="0">
                <a:latin typeface="Calibri" pitchFamily="34" charset="0"/>
                <a:cs typeface="+mn-cs"/>
              </a:rPr>
              <a:t>Difficulties:</a:t>
            </a:r>
            <a:r>
              <a:rPr lang="en-US" sz="2100" kern="0" dirty="0">
                <a:latin typeface="Calibri" pitchFamily="34" charset="0"/>
                <a:cs typeface="+mn-cs"/>
              </a:rPr>
              <a:t> enforcing national/regional certification programs; </a:t>
            </a:r>
          </a:p>
          <a:p>
            <a:pPr algn="l" eaLnBrk="0" hangingPunct="0">
              <a:lnSpc>
                <a:spcPct val="80000"/>
              </a:lnSpc>
              <a:spcBef>
                <a:spcPct val="20000"/>
              </a:spcBef>
              <a:defRPr/>
            </a:pPr>
            <a:r>
              <a:rPr lang="en-US" sz="2100" kern="0" dirty="0">
                <a:latin typeface="Calibri" pitchFamily="34" charset="0"/>
                <a:cs typeface="+mn-cs"/>
              </a:rPr>
              <a:t>	             insuring level competencies + movement of HVAC&amp;R  </a:t>
            </a:r>
          </a:p>
          <a:p>
            <a:pPr algn="l" eaLnBrk="0" hangingPunct="0">
              <a:lnSpc>
                <a:spcPct val="80000"/>
              </a:lnSpc>
              <a:spcBef>
                <a:spcPct val="20000"/>
              </a:spcBef>
              <a:defRPr/>
            </a:pPr>
            <a:r>
              <a:rPr lang="en-US" sz="2100" kern="0" dirty="0">
                <a:latin typeface="Calibri" pitchFamily="34" charset="0"/>
                <a:cs typeface="+mn-cs"/>
              </a:rPr>
              <a:t>                            workforce;</a:t>
            </a:r>
          </a:p>
          <a:p>
            <a:pPr marL="396875" indent="-396875" algn="l" eaLnBrk="0" hangingPunct="0">
              <a:lnSpc>
                <a:spcPct val="80000"/>
              </a:lnSpc>
              <a:spcBef>
                <a:spcPct val="20000"/>
              </a:spcBef>
              <a:buFont typeface="Wingdings" pitchFamily="2" charset="2"/>
              <a:buChar char="Ø"/>
              <a:defRPr/>
            </a:pPr>
            <a:endParaRPr lang="en-US" sz="2100" kern="0" dirty="0">
              <a:latin typeface="Calibri" pitchFamily="34" charset="0"/>
              <a:cs typeface="+mn-cs"/>
            </a:endParaRPr>
          </a:p>
          <a:p>
            <a:pPr marL="396875" indent="-396875" algn="l" eaLnBrk="0" hangingPunct="0">
              <a:lnSpc>
                <a:spcPct val="80000"/>
              </a:lnSpc>
              <a:spcBef>
                <a:spcPct val="20000"/>
              </a:spcBef>
              <a:buFont typeface="Wingdings" pitchFamily="2" charset="2"/>
              <a:buChar char="Ø"/>
              <a:defRPr/>
            </a:pPr>
            <a:r>
              <a:rPr lang="en-US" sz="2100" b="1" kern="0" dirty="0">
                <a:latin typeface="Calibri" pitchFamily="34" charset="0"/>
                <a:cs typeface="+mn-cs"/>
              </a:rPr>
              <a:t>Role and mandate of UNEP: </a:t>
            </a:r>
            <a:r>
              <a:rPr lang="en-US" sz="2100" kern="0" dirty="0">
                <a:latin typeface="Calibri" pitchFamily="34" charset="0"/>
                <a:cs typeface="+mn-cs"/>
              </a:rPr>
              <a:t>support  the policy and technical institutional setups linked to refrigerants management at national, regional and global levels + experience in </a:t>
            </a:r>
            <a:r>
              <a:rPr lang="en-US" sz="2100" kern="0" dirty="0">
                <a:latin typeface="Calibri" pitchFamily="34" charset="0"/>
              </a:rPr>
              <a:t>implementing good-practice projects in more than 100 developing countries over last two decades;</a:t>
            </a:r>
          </a:p>
          <a:p>
            <a:pPr marL="396875" indent="-396875" algn="l" eaLnBrk="0" hangingPunct="0">
              <a:lnSpc>
                <a:spcPct val="80000"/>
              </a:lnSpc>
              <a:spcBef>
                <a:spcPct val="20000"/>
              </a:spcBef>
              <a:buFont typeface="Wingdings" pitchFamily="2" charset="2"/>
              <a:buChar char="Ø"/>
              <a:defRPr/>
            </a:pPr>
            <a:endParaRPr lang="en-US" sz="2100" kern="0" dirty="0">
              <a:latin typeface="Calibri" pitchFamily="34" charset="0"/>
              <a:cs typeface="+mn-cs"/>
            </a:endParaRPr>
          </a:p>
          <a:p>
            <a:pPr marL="396875" indent="-396875">
              <a:lnSpc>
                <a:spcPct val="80000"/>
              </a:lnSpc>
              <a:spcBef>
                <a:spcPct val="20000"/>
              </a:spcBef>
              <a:buFont typeface="Wingdings" pitchFamily="2" charset="2"/>
              <a:buChar char="Ø"/>
              <a:defRPr/>
            </a:pPr>
            <a:r>
              <a:rPr lang="en-US" sz="2100" b="1" kern="0" dirty="0">
                <a:latin typeface="Calibri" pitchFamily="34" charset="0"/>
                <a:cs typeface="+mn-cs"/>
              </a:rPr>
              <a:t>AHRI</a:t>
            </a:r>
            <a:r>
              <a:rPr lang="en-US" sz="2100" kern="0" dirty="0">
                <a:latin typeface="Calibri" pitchFamily="34" charset="0"/>
                <a:cs typeface="+mn-cs"/>
              </a:rPr>
              <a:t> well-positioned to coordinate global initiatives amongst industry associations as Secretariat for GRMI and ICHARMA; and</a:t>
            </a:r>
          </a:p>
          <a:p>
            <a:pPr marL="396875" indent="-396875">
              <a:lnSpc>
                <a:spcPct val="80000"/>
              </a:lnSpc>
              <a:spcBef>
                <a:spcPct val="20000"/>
              </a:spcBef>
              <a:buFont typeface="Wingdings" pitchFamily="2" charset="2"/>
              <a:buChar char="Ø"/>
              <a:defRPr/>
            </a:pPr>
            <a:endParaRPr lang="en-US" sz="2100" kern="0" dirty="0">
              <a:latin typeface="Calibri" pitchFamily="34" charset="0"/>
              <a:cs typeface="+mn-cs"/>
            </a:endParaRPr>
          </a:p>
          <a:p>
            <a:pPr marL="396875" indent="-396875">
              <a:lnSpc>
                <a:spcPct val="80000"/>
              </a:lnSpc>
              <a:spcBef>
                <a:spcPct val="20000"/>
              </a:spcBef>
              <a:buFont typeface="Wingdings" pitchFamily="2" charset="2"/>
              <a:buChar char="Ø"/>
              <a:defRPr/>
            </a:pPr>
            <a:r>
              <a:rPr lang="en-US" sz="2100" b="1" dirty="0">
                <a:latin typeface="Calibri" pitchFamily="34" charset="0"/>
              </a:rPr>
              <a:t>Serious willingness of industry </a:t>
            </a:r>
            <a:r>
              <a:rPr lang="en-US" sz="2100" dirty="0">
                <a:latin typeface="Calibri" pitchFamily="34" charset="0"/>
              </a:rPr>
              <a:t>to jointly address the challenge through common voice approach, for example GRMI</a:t>
            </a:r>
            <a:endParaRPr lang="en-US" sz="2100" kern="0" dirty="0">
              <a:latin typeface="Calibri" pitchFamily="34" charset="0"/>
              <a:cs typeface="+mn-cs"/>
            </a:endParaRPr>
          </a:p>
          <a:p>
            <a:pPr marL="396875" indent="-396875" algn="l" eaLnBrk="0" hangingPunct="0">
              <a:lnSpc>
                <a:spcPct val="80000"/>
              </a:lnSpc>
              <a:spcBef>
                <a:spcPct val="20000"/>
              </a:spcBef>
              <a:buFont typeface="Wingdings" pitchFamily="2" charset="2"/>
              <a:buChar char="Ø"/>
              <a:defRPr/>
            </a:pPr>
            <a:endParaRPr lang="en-US" sz="2100" kern="0" dirty="0">
              <a:latin typeface="Calibri" pitchFamily="34" charset="0"/>
              <a:cs typeface="+mn-cs"/>
            </a:endParaRP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8202772"/>
      </p:ext>
    </p:extLst>
  </p:cSld>
  <p:clrMapOvr>
    <a:masterClrMapping/>
  </p:clrMapOvr>
  <p:transition advTm="103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994" y="2286000"/>
            <a:ext cx="8229600" cy="1143000"/>
          </a:xfrm>
        </p:spPr>
        <p:txBody>
          <a:bodyPr>
            <a:normAutofit/>
          </a:bodyPr>
          <a:lstStyle/>
          <a:p>
            <a:pPr marL="57150" lvl="0" indent="-57150" algn="ctr"/>
            <a:r>
              <a:rPr lang="en-US" sz="5400" dirty="0">
                <a:solidFill>
                  <a:srgbClr val="C00000"/>
                </a:solidFill>
                <a:latin typeface="Calibri" pitchFamily="34" charset="0"/>
              </a:rPr>
              <a:t>What is RDL?</a:t>
            </a: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7</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3860511"/>
      </p:ext>
    </p:extLst>
  </p:cSld>
  <p:clrMapOvr>
    <a:masterClrMapping/>
  </p:clrMapOvr>
  <mc:AlternateContent xmlns:mc="http://schemas.openxmlformats.org/markup-compatibility/2006" xmlns:p14="http://schemas.microsoft.com/office/powerpoint/2010/main">
    <mc:Choice Requires="p14">
      <p:transition spd="slow" p14:dur="2000" advTm="989"/>
    </mc:Choice>
    <mc:Fallback xmlns="">
      <p:transition spd="slow" advTm="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53195"/>
            <a:ext cx="7686675" cy="601663"/>
          </a:xfrm>
          <a:noFill/>
        </p:spPr>
        <p:txBody>
          <a:bodyPr/>
          <a:lstStyle/>
          <a:p>
            <a:pPr marL="838200" indent="-838200" algn="ctr" eaLnBrk="1" hangingPunct="1"/>
            <a:r>
              <a:rPr lang="en-US" sz="2800" b="1" dirty="0">
                <a:solidFill>
                  <a:schemeClr val="tx1"/>
                </a:solidFill>
              </a:rPr>
              <a:t>Refrigerants Driving License (RDL)</a:t>
            </a:r>
            <a:endParaRPr lang="en-US" sz="2800" b="1" baseline="30000" dirty="0">
              <a:solidFill>
                <a:schemeClr val="tx1"/>
              </a:solidFill>
            </a:endParaRPr>
          </a:p>
        </p:txBody>
      </p:sp>
      <p:sp>
        <p:nvSpPr>
          <p:cNvPr id="9219" name="Rectangle 3"/>
          <p:cNvSpPr>
            <a:spLocks noChangeArrowheads="1"/>
          </p:cNvSpPr>
          <p:nvPr/>
        </p:nvSpPr>
        <p:spPr bwMode="auto">
          <a:xfrm>
            <a:off x="0" y="5278438"/>
            <a:ext cx="9144000" cy="0"/>
          </a:xfrm>
          <a:prstGeom prst="rect">
            <a:avLst/>
          </a:prstGeom>
          <a:noFill/>
          <a:ln w="9525">
            <a:noFill/>
            <a:miter lim="800000"/>
            <a:headEnd/>
            <a:tailEnd/>
          </a:ln>
        </p:spPr>
        <p:txBody>
          <a:bodyPr wrap="none" anchor="ctr">
            <a:spAutoFit/>
          </a:bodyPr>
          <a:lstStyle/>
          <a:p>
            <a:pPr algn="l">
              <a:tabLst>
                <a:tab pos="2239963" algn="l"/>
                <a:tab pos="4068763" algn="l"/>
              </a:tabLst>
            </a:pPr>
            <a:endParaRPr lang="en-US" sz="1800">
              <a:solidFill>
                <a:schemeClr val="tx1"/>
              </a:solidFill>
              <a:latin typeface="Arial" charset="0"/>
            </a:endParaRPr>
          </a:p>
        </p:txBody>
      </p:sp>
      <p:sp>
        <p:nvSpPr>
          <p:cNvPr id="13" name="Rectangle 3"/>
          <p:cNvSpPr txBox="1">
            <a:spLocks noChangeArrowheads="1"/>
          </p:cNvSpPr>
          <p:nvPr/>
        </p:nvSpPr>
        <p:spPr bwMode="auto">
          <a:xfrm>
            <a:off x="228600" y="754858"/>
            <a:ext cx="8784432" cy="5334000"/>
          </a:xfrm>
          <a:prstGeom prst="rect">
            <a:avLst/>
          </a:prstGeom>
          <a:noFill/>
          <a:ln w="9525">
            <a:noFill/>
            <a:miter lim="800000"/>
            <a:headEnd/>
            <a:tailEnd/>
          </a:ln>
        </p:spPr>
        <p:txBody>
          <a:bodyPr/>
          <a:lstStyle/>
          <a:p>
            <a:pPr marL="57150" lvl="0" indent="-57150"/>
            <a:endParaRPr lang="en-US" dirty="0">
              <a:latin typeface="Calibri" pitchFamily="34" charset="0"/>
            </a:endParaRPr>
          </a:p>
          <a:p>
            <a:pPr marL="400050" lvl="0" indent="-400050">
              <a:buFont typeface="Wingdings" pitchFamily="2" charset="2"/>
              <a:buChar char="Ø"/>
            </a:pPr>
            <a:r>
              <a:rPr lang="en-US" b="1" dirty="0">
                <a:latin typeface="Calibri" pitchFamily="34" charset="0"/>
              </a:rPr>
              <a:t>Globally recognized and acceptable qualification program</a:t>
            </a:r>
          </a:p>
          <a:p>
            <a:pPr marL="857250" lvl="1" indent="-400050">
              <a:buFont typeface="Wingdings" pitchFamily="2" charset="2"/>
              <a:buChar char="Ø"/>
            </a:pPr>
            <a:r>
              <a:rPr lang="en-US" dirty="0">
                <a:latin typeface="Calibri" pitchFamily="34" charset="0"/>
              </a:rPr>
              <a:t>sets minimum requirements for the sound management of refrigerants by the Supply-Chain Network.</a:t>
            </a:r>
          </a:p>
          <a:p>
            <a:pPr marL="400050" lvl="0" indent="-400050">
              <a:buFont typeface="Wingdings" pitchFamily="2" charset="2"/>
              <a:buChar char="Ø"/>
            </a:pPr>
            <a:endParaRPr lang="en-US" dirty="0">
              <a:latin typeface="Calibri" pitchFamily="34" charset="0"/>
            </a:endParaRPr>
          </a:p>
          <a:p>
            <a:pPr marL="400050" lvl="0" indent="-400050">
              <a:buFont typeface="Wingdings" pitchFamily="2" charset="2"/>
              <a:buChar char="Ø"/>
            </a:pPr>
            <a:r>
              <a:rPr lang="en-US" dirty="0">
                <a:latin typeface="Calibri" pitchFamily="34" charset="0"/>
              </a:rPr>
              <a:t>The qualification program to be developed, led and enforced by Industry as minimum requirements for business relationships.</a:t>
            </a:r>
          </a:p>
          <a:p>
            <a:pPr marL="400050" lvl="0" indent="-400050">
              <a:buFont typeface="Wingdings" pitchFamily="2" charset="2"/>
              <a:buChar char="Ø"/>
            </a:pPr>
            <a:endParaRPr lang="en-US" dirty="0">
              <a:latin typeface="Calibri" pitchFamily="34" charset="0"/>
            </a:endParaRPr>
          </a:p>
          <a:p>
            <a:pPr marL="400050" indent="-400050">
              <a:buFont typeface="Wingdings" pitchFamily="2" charset="2"/>
              <a:buChar char="Ø"/>
            </a:pPr>
            <a:r>
              <a:rPr lang="en-US" dirty="0">
                <a:latin typeface="Calibri" pitchFamily="34" charset="0"/>
              </a:rPr>
              <a:t>NOT a replacement for existing national or regional certification scheme or role of governments.</a:t>
            </a:r>
          </a:p>
          <a:p>
            <a:pPr marL="400050" indent="-400050">
              <a:buFont typeface="Wingdings" pitchFamily="2" charset="2"/>
              <a:buChar char="Ø"/>
            </a:pPr>
            <a:endParaRPr lang="en-US" dirty="0">
              <a:latin typeface="Calibri" pitchFamily="34" charset="0"/>
            </a:endParaRPr>
          </a:p>
          <a:p>
            <a:pPr marL="400050" indent="-400050">
              <a:buFont typeface="Wingdings" pitchFamily="2" charset="2"/>
              <a:buChar char="Ø"/>
            </a:pPr>
            <a:r>
              <a:rPr lang="en-US" dirty="0">
                <a:latin typeface="Calibri" pitchFamily="34" charset="0"/>
              </a:rPr>
              <a:t>Industry can play key role in advancing such global program especially in countries with no certification program. </a:t>
            </a:r>
          </a:p>
          <a:p>
            <a:pPr marL="400050" indent="-400050">
              <a:buFont typeface="Wingdings" pitchFamily="2" charset="2"/>
              <a:buChar char="Ø"/>
            </a:pPr>
            <a:endParaRPr lang="en-US" dirty="0">
              <a:latin typeface="Calibri" pitchFamily="34" charset="0"/>
            </a:endParaRPr>
          </a:p>
          <a:p>
            <a:pPr marL="400050" indent="-400050">
              <a:buFont typeface="Wingdings" pitchFamily="2" charset="2"/>
              <a:buChar char="Ø"/>
            </a:pPr>
            <a:r>
              <a:rPr lang="en-US" dirty="0">
                <a:latin typeface="Calibri" pitchFamily="34" charset="0"/>
              </a:rPr>
              <a:t>Already UNEP received interest from several A5 governments to use RDL as their local certification program once developed.</a:t>
            </a:r>
          </a:p>
          <a:p>
            <a:pPr marL="400050" indent="-400050">
              <a:buFont typeface="Wingdings" pitchFamily="2" charset="2"/>
              <a:buChar char="Ø"/>
            </a:pPr>
            <a:endParaRPr lang="en-US" dirty="0">
              <a:latin typeface="Calibri" pitchFamily="34" charset="0"/>
            </a:endParaRPr>
          </a:p>
          <a:p>
            <a:pPr marL="57150" lvl="0" indent="-57150" algn="ctr"/>
            <a:r>
              <a:rPr lang="en-US" dirty="0">
                <a:latin typeface="Calibri" pitchFamily="34" charset="0"/>
              </a:rPr>
              <a:t>Key word: </a:t>
            </a:r>
            <a:r>
              <a:rPr lang="en-US" dirty="0">
                <a:solidFill>
                  <a:srgbClr val="00B0F0"/>
                </a:solidFill>
                <a:latin typeface="Calibri" pitchFamily="34" charset="0"/>
              </a:rPr>
              <a:t>A </a:t>
            </a:r>
            <a:r>
              <a:rPr lang="en-US" b="1" dirty="0">
                <a:solidFill>
                  <a:srgbClr val="00B0F0"/>
                </a:solidFill>
                <a:latin typeface="Calibri" pitchFamily="34" charset="0"/>
              </a:rPr>
              <a:t>Joint Industry Approach</a:t>
            </a:r>
          </a:p>
        </p:txBody>
      </p:sp>
      <p:sp>
        <p:nvSpPr>
          <p:cNvPr id="3" name="Slide Number Placeholder 2"/>
          <p:cNvSpPr>
            <a:spLocks noGrp="1"/>
          </p:cNvSpPr>
          <p:nvPr>
            <p:ph type="sldNum" sz="quarter" idx="12"/>
          </p:nvPr>
        </p:nvSpPr>
        <p:spPr/>
        <p:txBody>
          <a:bodyPr/>
          <a:lstStyle/>
          <a:p>
            <a:pPr>
              <a:defRPr/>
            </a:pPr>
            <a:fld id="{F83468FF-7915-40CB-A1C6-AEC6CA9ED32D}" type="slidenum">
              <a:rPr lang="en-US" smtClean="0"/>
              <a:pPr>
                <a:defRPr/>
              </a:pPr>
              <a:t>8</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7539938"/>
      </p:ext>
    </p:extLst>
  </p:cSld>
  <p:clrMapOvr>
    <a:masterClrMapping/>
  </p:clrMapOvr>
  <p:transition advTm="251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normAutofit/>
          </a:bodyPr>
          <a:lstStyle/>
          <a:p>
            <a:r>
              <a:rPr lang="en-US" dirty="0"/>
              <a:t>The </a:t>
            </a:r>
            <a:r>
              <a:rPr lang="en-US" dirty="0" smtClean="0"/>
              <a:t>Intention…</a:t>
            </a:r>
            <a:endParaRPr lang="en-US" dirty="0"/>
          </a:p>
        </p:txBody>
      </p:sp>
      <p:sp>
        <p:nvSpPr>
          <p:cNvPr id="7" name="TextBox 6"/>
          <p:cNvSpPr txBox="1"/>
          <p:nvPr/>
        </p:nvSpPr>
        <p:spPr>
          <a:xfrm>
            <a:off x="304800" y="1219200"/>
            <a:ext cx="8534400" cy="4278094"/>
          </a:xfrm>
          <a:prstGeom prst="rect">
            <a:avLst/>
          </a:prstGeom>
          <a:noFill/>
        </p:spPr>
        <p:txBody>
          <a:bodyPr wrap="square" rtlCol="0">
            <a:spAutoFit/>
          </a:bodyPr>
          <a:lstStyle/>
          <a:p>
            <a:endParaRPr lang="en-US" sz="2400" dirty="0"/>
          </a:p>
          <a:p>
            <a:endParaRPr lang="en-US" sz="2400" dirty="0"/>
          </a:p>
          <a:p>
            <a:pPr marL="285750" indent="-285750">
              <a:buFont typeface="Arial" panose="020B0604020202020204" pitchFamily="34" charset="0"/>
              <a:buChar char="•"/>
            </a:pPr>
            <a:r>
              <a:rPr lang="en-US" sz="2400" dirty="0">
                <a:solidFill>
                  <a:srgbClr val="FF0000"/>
                </a:solidFill>
              </a:rPr>
              <a:t>RDL is not intended to be </a:t>
            </a:r>
            <a:r>
              <a:rPr lang="en-US" sz="2400" dirty="0"/>
              <a:t>a parallel certification program for the RAC servicing professions.</a:t>
            </a:r>
          </a:p>
          <a:p>
            <a:endParaRPr lang="en-US" sz="2400" dirty="0"/>
          </a:p>
          <a:p>
            <a:r>
              <a:rPr lang="en-US" sz="2400" dirty="0"/>
              <a:t>But…</a:t>
            </a:r>
          </a:p>
          <a:p>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dedicated qualifications program </a:t>
            </a:r>
            <a:r>
              <a:rPr lang="en-US" sz="2400" b="1" u="sng" dirty="0" smtClean="0"/>
              <a:t>Only</a:t>
            </a:r>
            <a:r>
              <a:rPr lang="en-US" sz="2400" dirty="0" smtClean="0"/>
              <a:t> </a:t>
            </a:r>
            <a:r>
              <a:rPr lang="en-US" sz="2400" dirty="0"/>
              <a:t>for </a:t>
            </a:r>
            <a:r>
              <a:rPr lang="en-US" sz="2800" b="1" dirty="0" smtClean="0">
                <a:solidFill>
                  <a:srgbClr val="00B0F0"/>
                </a:solidFill>
              </a:rPr>
              <a:t>Sound </a:t>
            </a:r>
            <a:r>
              <a:rPr lang="en-US" sz="2800" b="1" dirty="0">
                <a:solidFill>
                  <a:srgbClr val="00B0F0"/>
                </a:solidFill>
              </a:rPr>
              <a:t>Management of </a:t>
            </a:r>
            <a:r>
              <a:rPr lang="en-US" sz="2800" b="1" dirty="0" smtClean="0">
                <a:solidFill>
                  <a:srgbClr val="00B0F0"/>
                </a:solidFill>
              </a:rPr>
              <a:t>Refrigerants</a:t>
            </a:r>
            <a:endParaRPr lang="en-US" sz="2400" dirty="0"/>
          </a:p>
          <a:p>
            <a:endParaRPr lang="en-US" sz="2400" dirty="0"/>
          </a:p>
        </p:txBody>
      </p:sp>
      <p:sp>
        <p:nvSpPr>
          <p:cNvPr id="5" name="Slide Number Placeholder 4"/>
          <p:cNvSpPr>
            <a:spLocks noGrp="1"/>
          </p:cNvSpPr>
          <p:nvPr>
            <p:ph type="sldNum" sz="quarter" idx="12"/>
          </p:nvPr>
        </p:nvSpPr>
        <p:spPr/>
        <p:txBody>
          <a:bodyPr/>
          <a:lstStyle/>
          <a:p>
            <a:pPr>
              <a:defRPr/>
            </a:pPr>
            <a:fld id="{F83468FF-7915-40CB-A1C6-AEC6CA9ED32D}" type="slidenum">
              <a:rPr lang="en-US" smtClean="0"/>
              <a:pPr>
                <a:defRPr/>
              </a:pPr>
              <a:t>9</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5642319"/>
      </p:ext>
    </p:extLst>
  </p:cSld>
  <p:clrMapOvr>
    <a:masterClrMapping/>
  </p:clrMapOvr>
  <mc:AlternateContent xmlns:mc="http://schemas.openxmlformats.org/markup-compatibility/2006" xmlns:p14="http://schemas.microsoft.com/office/powerpoint/2010/main">
    <mc:Choice Requires="p14">
      <p:transition spd="slow" p14:dur="2000" advTm="31627"/>
    </mc:Choice>
    <mc:Fallback xmlns="">
      <p:transition spd="slow" advTm="3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2|41.6|21.4|3.3|3"/>
</p:tagLst>
</file>

<file path=ppt/tags/tag2.xml><?xml version="1.0" encoding="utf-8"?>
<p:tagLst xmlns:a="http://schemas.openxmlformats.org/drawingml/2006/main" xmlns:r="http://schemas.openxmlformats.org/officeDocument/2006/relationships" xmlns:p="http://schemas.openxmlformats.org/presentationml/2006/main">
  <p:tag name="TIMING" val="|1.1|21.6|5.3|27.6|28.3"/>
</p:tagLst>
</file>

<file path=ppt/tags/tag3.xml><?xml version="1.0" encoding="utf-8"?>
<p:tagLst xmlns:a="http://schemas.openxmlformats.org/drawingml/2006/main" xmlns:r="http://schemas.openxmlformats.org/officeDocument/2006/relationships" xmlns:p="http://schemas.openxmlformats.org/presentationml/2006/main">
  <p:tag name="TIMING" val="|15.5"/>
</p:tagLst>
</file>

<file path=ppt/tags/tag4.xml><?xml version="1.0" encoding="utf-8"?>
<p:tagLst xmlns:a="http://schemas.openxmlformats.org/drawingml/2006/main" xmlns:r="http://schemas.openxmlformats.org/officeDocument/2006/relationships" xmlns:p="http://schemas.openxmlformats.org/presentationml/2006/main">
  <p:tag name="TIMING" val="|1.8|2.1|6.3|28.8|6.6"/>
</p:tagLst>
</file>

<file path=ppt/tags/tag5.xml><?xml version="1.0" encoding="utf-8"?>
<p:tagLst xmlns:a="http://schemas.openxmlformats.org/drawingml/2006/main" xmlns:r="http://schemas.openxmlformats.org/officeDocument/2006/relationships" xmlns:p="http://schemas.openxmlformats.org/presentationml/2006/main">
  <p:tag name="TIMING" val="|0.3|1.4|12.1|1.8|6.1|29.3|7"/>
</p:tagLst>
</file>

<file path=ppt/tags/tag6.xml><?xml version="1.0" encoding="utf-8"?>
<p:tagLst xmlns:a="http://schemas.openxmlformats.org/drawingml/2006/main" xmlns:r="http://schemas.openxmlformats.org/officeDocument/2006/relationships" xmlns:p="http://schemas.openxmlformats.org/presentationml/2006/main">
  <p:tag name="TIMING" val="|0.7|7.4|27|28.3|22"/>
</p:tagLst>
</file>

<file path=ppt/tags/tag7.xml><?xml version="1.0" encoding="utf-8"?>
<p:tagLst xmlns:a="http://schemas.openxmlformats.org/drawingml/2006/main" xmlns:r="http://schemas.openxmlformats.org/officeDocument/2006/relationships" xmlns:p="http://schemas.openxmlformats.org/presentationml/2006/main">
  <p:tag name="TIMING" val="|1.1|7.3|33.5|5|3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7126</TotalTime>
  <Words>2383</Words>
  <Application>Microsoft Office PowerPoint</Application>
  <PresentationFormat>On-screen Show (4:3)</PresentationFormat>
  <Paragraphs>778</Paragraphs>
  <Slides>51</Slides>
  <Notes>2</Notes>
  <HiddenSlides>0</HiddenSlides>
  <MMClips>51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Concourse</vt:lpstr>
      <vt:lpstr>PowerPoint Presentation</vt:lpstr>
      <vt:lpstr>Why Partnering with HVAC&amp;R Associations</vt:lpstr>
      <vt:lpstr>PowerPoint Presentation</vt:lpstr>
      <vt:lpstr>PowerPoint Presentation</vt:lpstr>
      <vt:lpstr>The Background</vt:lpstr>
      <vt:lpstr>Driving Forces</vt:lpstr>
      <vt:lpstr>What is RDL?</vt:lpstr>
      <vt:lpstr>Refrigerants Driving License (RDL)</vt:lpstr>
      <vt:lpstr>The Intention…</vt:lpstr>
      <vt:lpstr>PowerPoint Presentation</vt:lpstr>
      <vt:lpstr>The Qualification Categories of RDL</vt:lpstr>
      <vt:lpstr>PowerPoint Presentation</vt:lpstr>
      <vt:lpstr>PowerPoint Presentation</vt:lpstr>
      <vt:lpstr>Typical Certification Process vs. RDL</vt:lpstr>
      <vt:lpstr>PowerPoint Presentation</vt:lpstr>
      <vt:lpstr>What’s Next?</vt:lpstr>
      <vt:lpstr>PowerPoint Presentation</vt:lpstr>
      <vt:lpstr>RDL Advisory Committee</vt:lpstr>
      <vt:lpstr>Role of the Advisory Committee</vt:lpstr>
      <vt:lpstr>PowerPoint Presentation</vt:lpstr>
      <vt:lpstr>PowerPoint Presentation</vt:lpstr>
      <vt:lpstr>PowerPoint Presentation</vt:lpstr>
      <vt:lpstr>PowerPoint Presentation</vt:lpstr>
      <vt:lpstr>Example from the cooperation in conferences and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partnerships and Initiatives</vt:lpstr>
      <vt:lpstr>PowerPoint Presentation</vt:lpstr>
      <vt:lpstr>PowerPoint Presentation</vt:lpstr>
      <vt:lpstr>PowerPoint Presentation</vt:lpstr>
      <vt:lpstr>PowerPoint Presentation</vt:lpstr>
      <vt:lpstr>PowerPoint Presentation</vt:lpstr>
      <vt:lpstr>Every Lesson contains: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Vienna Meeting Presentation</dc:title>
  <dc:creator>adean</dc:creator>
  <cp:lastModifiedBy>Liazzat Rabbiosi</cp:lastModifiedBy>
  <cp:revision>379</cp:revision>
  <cp:lastPrinted>2016-07-12T20:52:48Z</cp:lastPrinted>
  <dcterms:created xsi:type="dcterms:W3CDTF">2012-07-18T19:20:57Z</dcterms:created>
  <dcterms:modified xsi:type="dcterms:W3CDTF">2017-05-25T08:22:31Z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41404984</vt:lpwstr>
  </property>
  <property fmtid="{D5CDD505-2E9C-101B-9397-08002B2CF9AE}" name="NXPowerLiteSettings" pid="3">
    <vt:lpwstr>C7000400038000</vt:lpwstr>
  </property>
  <property fmtid="{D5CDD505-2E9C-101B-9397-08002B2CF9AE}" name="NXPowerLiteVersion" pid="4">
    <vt:lpwstr>S8.2.2</vt:lpwstr>
  </property>
</Properties>
</file>